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557" r:id="rId2"/>
    <p:sldId id="550" r:id="rId3"/>
    <p:sldId id="551" r:id="rId4"/>
    <p:sldId id="552" r:id="rId5"/>
    <p:sldId id="553" r:id="rId6"/>
    <p:sldId id="554" r:id="rId7"/>
    <p:sldId id="555" r:id="rId8"/>
    <p:sldId id="556" r:id="rId9"/>
    <p:sldId id="559" r:id="rId10"/>
    <p:sldId id="560" r:id="rId11"/>
    <p:sldId id="562" r:id="rId12"/>
    <p:sldId id="570" r:id="rId13"/>
    <p:sldId id="571" r:id="rId14"/>
    <p:sldId id="572" r:id="rId15"/>
    <p:sldId id="573" r:id="rId16"/>
    <p:sldId id="574" r:id="rId17"/>
    <p:sldId id="575" r:id="rId18"/>
    <p:sldId id="576" r:id="rId19"/>
    <p:sldId id="581" r:id="rId20"/>
    <p:sldId id="585" r:id="rId21"/>
    <p:sldId id="586" r:id="rId22"/>
    <p:sldId id="588" r:id="rId23"/>
    <p:sldId id="589" r:id="rId24"/>
    <p:sldId id="591" r:id="rId25"/>
    <p:sldId id="592" r:id="rId26"/>
    <p:sldId id="593" r:id="rId27"/>
    <p:sldId id="594" r:id="rId28"/>
    <p:sldId id="596" r:id="rId29"/>
    <p:sldId id="597" r:id="rId30"/>
    <p:sldId id="598" r:id="rId31"/>
    <p:sldId id="599" r:id="rId32"/>
    <p:sldId id="600" r:id="rId33"/>
    <p:sldId id="603" r:id="rId34"/>
    <p:sldId id="604" r:id="rId35"/>
    <p:sldId id="605" r:id="rId36"/>
    <p:sldId id="606" r:id="rId37"/>
    <p:sldId id="607" r:id="rId38"/>
    <p:sldId id="7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083F4F-B4DB-4B6C-A53C-E43C0C06D900}" type="datetimeFigureOut">
              <a:rPr lang="en-US" smtClean="0"/>
              <a:t>4/5/2021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0BD7C-7DD8-4239-A52F-73CA750169AB}" type="slidenum">
              <a:rPr lang="en-US" smtClean="0"/>
              <a:t>‹#›</a:t>
            </a:fld>
            <a:endParaRPr lang="en-US"/>
          </a:p>
        </p:txBody>
      </p:sp>
    </p:spTree>
    <p:extLst>
      <p:ext uri="{BB962C8B-B14F-4D97-AF65-F5344CB8AC3E}">
        <p14:creationId xmlns:p14="http://schemas.microsoft.com/office/powerpoint/2010/main" val="165014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pPr>
              <a:defRPr/>
            </a:pPr>
            <a:fld id="{D6B4B7D2-360B-FB4A-AE2B-3735983830B5}" type="slidenum">
              <a:rPr lang="fr-FR" altLang="fr-FR" smtClean="0"/>
              <a:pPr>
                <a:defRPr/>
              </a:pPr>
              <a:t>9</a:t>
            </a:fld>
            <a:endParaRPr lang="fr-FR" altLang="fr-FR"/>
          </a:p>
        </p:txBody>
      </p:sp>
    </p:spTree>
    <p:extLst>
      <p:ext uri="{BB962C8B-B14F-4D97-AF65-F5344CB8AC3E}">
        <p14:creationId xmlns:p14="http://schemas.microsoft.com/office/powerpoint/2010/main" val="2769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pPr>
              <a:defRPr/>
            </a:pPr>
            <a:fld id="{D6B4B7D2-360B-FB4A-AE2B-3735983830B5}" type="slidenum">
              <a:rPr lang="fr-FR" altLang="fr-FR" smtClean="0"/>
              <a:pPr>
                <a:defRPr/>
              </a:pPr>
              <a:t>36</a:t>
            </a:fld>
            <a:endParaRPr lang="fr-FR" altLang="fr-FR"/>
          </a:p>
        </p:txBody>
      </p:sp>
    </p:spTree>
    <p:extLst>
      <p:ext uri="{BB962C8B-B14F-4D97-AF65-F5344CB8AC3E}">
        <p14:creationId xmlns:p14="http://schemas.microsoft.com/office/powerpoint/2010/main" val="4191437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B7BA5-C5F0-4216-98DD-10F0929B63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4F84AF-3042-43D3-BF60-9C5169D4E9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088FB0-D681-4F7D-82E6-7AF8818590E5}"/>
              </a:ext>
            </a:extLst>
          </p:cNvPr>
          <p:cNvSpPr>
            <a:spLocks noGrp="1"/>
          </p:cNvSpPr>
          <p:nvPr>
            <p:ph type="dt" sz="half" idx="10"/>
          </p:nvPr>
        </p:nvSpPr>
        <p:spPr/>
        <p:txBody>
          <a:bodyPr/>
          <a:lstStyle/>
          <a:p>
            <a:fld id="{1CF3D17C-83EA-4190-8939-151570336EA4}" type="datetimeFigureOut">
              <a:rPr lang="en-US" smtClean="0"/>
              <a:t>4/5/2021</a:t>
            </a:fld>
            <a:endParaRPr lang="en-US"/>
          </a:p>
        </p:txBody>
      </p:sp>
      <p:sp>
        <p:nvSpPr>
          <p:cNvPr id="5" name="Footer Placeholder 4">
            <a:extLst>
              <a:ext uri="{FF2B5EF4-FFF2-40B4-BE49-F238E27FC236}">
                <a16:creationId xmlns:a16="http://schemas.microsoft.com/office/drawing/2014/main" id="{7E3D1BB3-D9D2-43D1-A40D-2257F5713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48D91-216A-491E-B4BC-C0FE47F3ABCE}"/>
              </a:ext>
            </a:extLst>
          </p:cNvPr>
          <p:cNvSpPr>
            <a:spLocks noGrp="1"/>
          </p:cNvSpPr>
          <p:nvPr>
            <p:ph type="sldNum" sz="quarter" idx="12"/>
          </p:nvPr>
        </p:nvSpPr>
        <p:spPr/>
        <p:txBody>
          <a:bodyPr/>
          <a:lstStyle/>
          <a:p>
            <a:fld id="{9D50B7A7-BFE9-4172-B66D-D9721656329D}" type="slidenum">
              <a:rPr lang="en-US" smtClean="0"/>
              <a:t>‹#›</a:t>
            </a:fld>
            <a:endParaRPr lang="en-US"/>
          </a:p>
        </p:txBody>
      </p:sp>
    </p:spTree>
    <p:extLst>
      <p:ext uri="{BB962C8B-B14F-4D97-AF65-F5344CB8AC3E}">
        <p14:creationId xmlns:p14="http://schemas.microsoft.com/office/powerpoint/2010/main" val="3040151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9D12-CE0A-41E3-BC83-A1DBF3811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26ACCA-7D3E-4997-817A-717A2AC6B9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943C9-6EA3-45CB-8D62-B8473977B039}"/>
              </a:ext>
            </a:extLst>
          </p:cNvPr>
          <p:cNvSpPr>
            <a:spLocks noGrp="1"/>
          </p:cNvSpPr>
          <p:nvPr>
            <p:ph type="dt" sz="half" idx="10"/>
          </p:nvPr>
        </p:nvSpPr>
        <p:spPr/>
        <p:txBody>
          <a:bodyPr/>
          <a:lstStyle/>
          <a:p>
            <a:fld id="{1CF3D17C-83EA-4190-8939-151570336EA4}" type="datetimeFigureOut">
              <a:rPr lang="en-US" smtClean="0"/>
              <a:t>4/5/2021</a:t>
            </a:fld>
            <a:endParaRPr lang="en-US"/>
          </a:p>
        </p:txBody>
      </p:sp>
      <p:sp>
        <p:nvSpPr>
          <p:cNvPr id="5" name="Footer Placeholder 4">
            <a:extLst>
              <a:ext uri="{FF2B5EF4-FFF2-40B4-BE49-F238E27FC236}">
                <a16:creationId xmlns:a16="http://schemas.microsoft.com/office/drawing/2014/main" id="{D831B82E-2548-4B62-AE0E-421A8DC26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306D3-FE66-4689-AD20-3F38D571B4A2}"/>
              </a:ext>
            </a:extLst>
          </p:cNvPr>
          <p:cNvSpPr>
            <a:spLocks noGrp="1"/>
          </p:cNvSpPr>
          <p:nvPr>
            <p:ph type="sldNum" sz="quarter" idx="12"/>
          </p:nvPr>
        </p:nvSpPr>
        <p:spPr/>
        <p:txBody>
          <a:bodyPr/>
          <a:lstStyle/>
          <a:p>
            <a:fld id="{9D50B7A7-BFE9-4172-B66D-D9721656329D}" type="slidenum">
              <a:rPr lang="en-US" smtClean="0"/>
              <a:t>‹#›</a:t>
            </a:fld>
            <a:endParaRPr lang="en-US"/>
          </a:p>
        </p:txBody>
      </p:sp>
    </p:spTree>
    <p:extLst>
      <p:ext uri="{BB962C8B-B14F-4D97-AF65-F5344CB8AC3E}">
        <p14:creationId xmlns:p14="http://schemas.microsoft.com/office/powerpoint/2010/main" val="1174164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5ABB5A-E9C8-46B8-8B68-AE382AE517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B71137-DBC9-495F-A1D9-67E5D8DABA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F5E31-0759-4697-BD12-7CD90901FFA1}"/>
              </a:ext>
            </a:extLst>
          </p:cNvPr>
          <p:cNvSpPr>
            <a:spLocks noGrp="1"/>
          </p:cNvSpPr>
          <p:nvPr>
            <p:ph type="dt" sz="half" idx="10"/>
          </p:nvPr>
        </p:nvSpPr>
        <p:spPr/>
        <p:txBody>
          <a:bodyPr/>
          <a:lstStyle/>
          <a:p>
            <a:fld id="{1CF3D17C-83EA-4190-8939-151570336EA4}" type="datetimeFigureOut">
              <a:rPr lang="en-US" smtClean="0"/>
              <a:t>4/5/2021</a:t>
            </a:fld>
            <a:endParaRPr lang="en-US"/>
          </a:p>
        </p:txBody>
      </p:sp>
      <p:sp>
        <p:nvSpPr>
          <p:cNvPr id="5" name="Footer Placeholder 4">
            <a:extLst>
              <a:ext uri="{FF2B5EF4-FFF2-40B4-BE49-F238E27FC236}">
                <a16:creationId xmlns:a16="http://schemas.microsoft.com/office/drawing/2014/main" id="{C5DE7C85-EC59-4BB0-8B0C-44CD85D54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4CF2F-5B0C-4F4F-A2CE-D01147CF4808}"/>
              </a:ext>
            </a:extLst>
          </p:cNvPr>
          <p:cNvSpPr>
            <a:spLocks noGrp="1"/>
          </p:cNvSpPr>
          <p:nvPr>
            <p:ph type="sldNum" sz="quarter" idx="12"/>
          </p:nvPr>
        </p:nvSpPr>
        <p:spPr/>
        <p:txBody>
          <a:bodyPr/>
          <a:lstStyle/>
          <a:p>
            <a:fld id="{9D50B7A7-BFE9-4172-B66D-D9721656329D}" type="slidenum">
              <a:rPr lang="en-US" smtClean="0"/>
              <a:t>‹#›</a:t>
            </a:fld>
            <a:endParaRPr lang="en-US"/>
          </a:p>
        </p:txBody>
      </p:sp>
    </p:spTree>
    <p:extLst>
      <p:ext uri="{BB962C8B-B14F-4D97-AF65-F5344CB8AC3E}">
        <p14:creationId xmlns:p14="http://schemas.microsoft.com/office/powerpoint/2010/main" val="3037349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61DD-5FC4-4AEB-9F21-E32A4ACED2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4DDB97-4233-4B4C-AC41-80D0723DE2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605A6-0466-452D-98EF-E415647171D7}"/>
              </a:ext>
            </a:extLst>
          </p:cNvPr>
          <p:cNvSpPr>
            <a:spLocks noGrp="1"/>
          </p:cNvSpPr>
          <p:nvPr>
            <p:ph type="dt" sz="half" idx="10"/>
          </p:nvPr>
        </p:nvSpPr>
        <p:spPr/>
        <p:txBody>
          <a:bodyPr/>
          <a:lstStyle/>
          <a:p>
            <a:fld id="{1CF3D17C-83EA-4190-8939-151570336EA4}" type="datetimeFigureOut">
              <a:rPr lang="en-US" smtClean="0"/>
              <a:t>4/5/2021</a:t>
            </a:fld>
            <a:endParaRPr lang="en-US"/>
          </a:p>
        </p:txBody>
      </p:sp>
      <p:sp>
        <p:nvSpPr>
          <p:cNvPr id="5" name="Footer Placeholder 4">
            <a:extLst>
              <a:ext uri="{FF2B5EF4-FFF2-40B4-BE49-F238E27FC236}">
                <a16:creationId xmlns:a16="http://schemas.microsoft.com/office/drawing/2014/main" id="{228E2C23-06FB-46C4-B8DF-E5E348546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F02E37-6432-48E4-BE75-C8A79D062C46}"/>
              </a:ext>
            </a:extLst>
          </p:cNvPr>
          <p:cNvSpPr>
            <a:spLocks noGrp="1"/>
          </p:cNvSpPr>
          <p:nvPr>
            <p:ph type="sldNum" sz="quarter" idx="12"/>
          </p:nvPr>
        </p:nvSpPr>
        <p:spPr/>
        <p:txBody>
          <a:bodyPr/>
          <a:lstStyle/>
          <a:p>
            <a:fld id="{9D50B7A7-BFE9-4172-B66D-D9721656329D}" type="slidenum">
              <a:rPr lang="en-US" smtClean="0"/>
              <a:t>‹#›</a:t>
            </a:fld>
            <a:endParaRPr lang="en-US"/>
          </a:p>
        </p:txBody>
      </p:sp>
    </p:spTree>
    <p:extLst>
      <p:ext uri="{BB962C8B-B14F-4D97-AF65-F5344CB8AC3E}">
        <p14:creationId xmlns:p14="http://schemas.microsoft.com/office/powerpoint/2010/main" val="4149008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F3C33-2DBC-4996-8462-7F985602A6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15857A-6418-4D47-B2F8-4A66EC4213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FA8DCA-486A-4ED6-A120-6075E6547BCF}"/>
              </a:ext>
            </a:extLst>
          </p:cNvPr>
          <p:cNvSpPr>
            <a:spLocks noGrp="1"/>
          </p:cNvSpPr>
          <p:nvPr>
            <p:ph type="dt" sz="half" idx="10"/>
          </p:nvPr>
        </p:nvSpPr>
        <p:spPr/>
        <p:txBody>
          <a:bodyPr/>
          <a:lstStyle/>
          <a:p>
            <a:fld id="{1CF3D17C-83EA-4190-8939-151570336EA4}" type="datetimeFigureOut">
              <a:rPr lang="en-US" smtClean="0"/>
              <a:t>4/5/2021</a:t>
            </a:fld>
            <a:endParaRPr lang="en-US"/>
          </a:p>
        </p:txBody>
      </p:sp>
      <p:sp>
        <p:nvSpPr>
          <p:cNvPr id="5" name="Footer Placeholder 4">
            <a:extLst>
              <a:ext uri="{FF2B5EF4-FFF2-40B4-BE49-F238E27FC236}">
                <a16:creationId xmlns:a16="http://schemas.microsoft.com/office/drawing/2014/main" id="{CFFB346A-1186-4F85-B6B2-2F517ECBC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3F60C-9244-422E-906D-2AE1DA9C72A0}"/>
              </a:ext>
            </a:extLst>
          </p:cNvPr>
          <p:cNvSpPr>
            <a:spLocks noGrp="1"/>
          </p:cNvSpPr>
          <p:nvPr>
            <p:ph type="sldNum" sz="quarter" idx="12"/>
          </p:nvPr>
        </p:nvSpPr>
        <p:spPr/>
        <p:txBody>
          <a:bodyPr/>
          <a:lstStyle/>
          <a:p>
            <a:fld id="{9D50B7A7-BFE9-4172-B66D-D9721656329D}" type="slidenum">
              <a:rPr lang="en-US" smtClean="0"/>
              <a:t>‹#›</a:t>
            </a:fld>
            <a:endParaRPr lang="en-US"/>
          </a:p>
        </p:txBody>
      </p:sp>
    </p:spTree>
    <p:extLst>
      <p:ext uri="{BB962C8B-B14F-4D97-AF65-F5344CB8AC3E}">
        <p14:creationId xmlns:p14="http://schemas.microsoft.com/office/powerpoint/2010/main" val="1383895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41C9-41DF-4A90-8EC1-1FAD24808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3E68FF-69BB-45BD-BD51-20EF57869A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731523-B9C1-47CB-BC42-1EE87977D8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20B80B-CFFC-4EBD-B189-3D74A4358BAD}"/>
              </a:ext>
            </a:extLst>
          </p:cNvPr>
          <p:cNvSpPr>
            <a:spLocks noGrp="1"/>
          </p:cNvSpPr>
          <p:nvPr>
            <p:ph type="dt" sz="half" idx="10"/>
          </p:nvPr>
        </p:nvSpPr>
        <p:spPr/>
        <p:txBody>
          <a:bodyPr/>
          <a:lstStyle/>
          <a:p>
            <a:fld id="{1CF3D17C-83EA-4190-8939-151570336EA4}" type="datetimeFigureOut">
              <a:rPr lang="en-US" smtClean="0"/>
              <a:t>4/5/2021</a:t>
            </a:fld>
            <a:endParaRPr lang="en-US"/>
          </a:p>
        </p:txBody>
      </p:sp>
      <p:sp>
        <p:nvSpPr>
          <p:cNvPr id="6" name="Footer Placeholder 5">
            <a:extLst>
              <a:ext uri="{FF2B5EF4-FFF2-40B4-BE49-F238E27FC236}">
                <a16:creationId xmlns:a16="http://schemas.microsoft.com/office/drawing/2014/main" id="{96CA2671-4911-4CAB-8C42-B310ADF2DB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BA29F-2D99-45F4-90A4-3F99B33A3DED}"/>
              </a:ext>
            </a:extLst>
          </p:cNvPr>
          <p:cNvSpPr>
            <a:spLocks noGrp="1"/>
          </p:cNvSpPr>
          <p:nvPr>
            <p:ph type="sldNum" sz="quarter" idx="12"/>
          </p:nvPr>
        </p:nvSpPr>
        <p:spPr/>
        <p:txBody>
          <a:bodyPr/>
          <a:lstStyle/>
          <a:p>
            <a:fld id="{9D50B7A7-BFE9-4172-B66D-D9721656329D}" type="slidenum">
              <a:rPr lang="en-US" smtClean="0"/>
              <a:t>‹#›</a:t>
            </a:fld>
            <a:endParaRPr lang="en-US"/>
          </a:p>
        </p:txBody>
      </p:sp>
    </p:spTree>
    <p:extLst>
      <p:ext uri="{BB962C8B-B14F-4D97-AF65-F5344CB8AC3E}">
        <p14:creationId xmlns:p14="http://schemas.microsoft.com/office/powerpoint/2010/main" val="47253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962C-4FD9-4515-AC9A-8D9258E3DF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C6AC26-654B-4F39-A062-86A655059C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927F4B-C065-48B1-9E5D-7BA8FBFF8C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B99A70-FC10-4B52-894A-3CABCB1D98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B3DA2C-DBDF-403A-9863-1BEE9B573B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BE3B21-CD32-4CC8-A302-66C051303B48}"/>
              </a:ext>
            </a:extLst>
          </p:cNvPr>
          <p:cNvSpPr>
            <a:spLocks noGrp="1"/>
          </p:cNvSpPr>
          <p:nvPr>
            <p:ph type="dt" sz="half" idx="10"/>
          </p:nvPr>
        </p:nvSpPr>
        <p:spPr/>
        <p:txBody>
          <a:bodyPr/>
          <a:lstStyle/>
          <a:p>
            <a:fld id="{1CF3D17C-83EA-4190-8939-151570336EA4}" type="datetimeFigureOut">
              <a:rPr lang="en-US" smtClean="0"/>
              <a:t>4/5/2021</a:t>
            </a:fld>
            <a:endParaRPr lang="en-US"/>
          </a:p>
        </p:txBody>
      </p:sp>
      <p:sp>
        <p:nvSpPr>
          <p:cNvPr id="8" name="Footer Placeholder 7">
            <a:extLst>
              <a:ext uri="{FF2B5EF4-FFF2-40B4-BE49-F238E27FC236}">
                <a16:creationId xmlns:a16="http://schemas.microsoft.com/office/drawing/2014/main" id="{7F2895B2-73F3-4AA0-AEB7-038E46DFA4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A0EAD-B2C1-4C35-85DF-437526D38792}"/>
              </a:ext>
            </a:extLst>
          </p:cNvPr>
          <p:cNvSpPr>
            <a:spLocks noGrp="1"/>
          </p:cNvSpPr>
          <p:nvPr>
            <p:ph type="sldNum" sz="quarter" idx="12"/>
          </p:nvPr>
        </p:nvSpPr>
        <p:spPr/>
        <p:txBody>
          <a:bodyPr/>
          <a:lstStyle/>
          <a:p>
            <a:fld id="{9D50B7A7-BFE9-4172-B66D-D9721656329D}" type="slidenum">
              <a:rPr lang="en-US" smtClean="0"/>
              <a:t>‹#›</a:t>
            </a:fld>
            <a:endParaRPr lang="en-US"/>
          </a:p>
        </p:txBody>
      </p:sp>
    </p:spTree>
    <p:extLst>
      <p:ext uri="{BB962C8B-B14F-4D97-AF65-F5344CB8AC3E}">
        <p14:creationId xmlns:p14="http://schemas.microsoft.com/office/powerpoint/2010/main" val="2990462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69A67-CF7B-474D-9C65-A8EAB30B2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161DBC-D50C-4626-A519-BB83CA5502B1}"/>
              </a:ext>
            </a:extLst>
          </p:cNvPr>
          <p:cNvSpPr>
            <a:spLocks noGrp="1"/>
          </p:cNvSpPr>
          <p:nvPr>
            <p:ph type="dt" sz="half" idx="10"/>
          </p:nvPr>
        </p:nvSpPr>
        <p:spPr/>
        <p:txBody>
          <a:bodyPr/>
          <a:lstStyle/>
          <a:p>
            <a:fld id="{1CF3D17C-83EA-4190-8939-151570336EA4}" type="datetimeFigureOut">
              <a:rPr lang="en-US" smtClean="0"/>
              <a:t>4/5/2021</a:t>
            </a:fld>
            <a:endParaRPr lang="en-US"/>
          </a:p>
        </p:txBody>
      </p:sp>
      <p:sp>
        <p:nvSpPr>
          <p:cNvPr id="4" name="Footer Placeholder 3">
            <a:extLst>
              <a:ext uri="{FF2B5EF4-FFF2-40B4-BE49-F238E27FC236}">
                <a16:creationId xmlns:a16="http://schemas.microsoft.com/office/drawing/2014/main" id="{320C3BAC-5A80-4960-AEA5-F569E05A68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11FA71-0DB2-43CD-9B08-778553E35F8A}"/>
              </a:ext>
            </a:extLst>
          </p:cNvPr>
          <p:cNvSpPr>
            <a:spLocks noGrp="1"/>
          </p:cNvSpPr>
          <p:nvPr>
            <p:ph type="sldNum" sz="quarter" idx="12"/>
          </p:nvPr>
        </p:nvSpPr>
        <p:spPr/>
        <p:txBody>
          <a:bodyPr/>
          <a:lstStyle/>
          <a:p>
            <a:fld id="{9D50B7A7-BFE9-4172-B66D-D9721656329D}" type="slidenum">
              <a:rPr lang="en-US" smtClean="0"/>
              <a:t>‹#›</a:t>
            </a:fld>
            <a:endParaRPr lang="en-US"/>
          </a:p>
        </p:txBody>
      </p:sp>
    </p:spTree>
    <p:extLst>
      <p:ext uri="{BB962C8B-B14F-4D97-AF65-F5344CB8AC3E}">
        <p14:creationId xmlns:p14="http://schemas.microsoft.com/office/powerpoint/2010/main" val="982181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E5439-D3C7-446E-9272-13A19F127303}"/>
              </a:ext>
            </a:extLst>
          </p:cNvPr>
          <p:cNvSpPr>
            <a:spLocks noGrp="1"/>
          </p:cNvSpPr>
          <p:nvPr>
            <p:ph type="dt" sz="half" idx="10"/>
          </p:nvPr>
        </p:nvSpPr>
        <p:spPr/>
        <p:txBody>
          <a:bodyPr/>
          <a:lstStyle/>
          <a:p>
            <a:fld id="{1CF3D17C-83EA-4190-8939-151570336EA4}" type="datetimeFigureOut">
              <a:rPr lang="en-US" smtClean="0"/>
              <a:t>4/5/2021</a:t>
            </a:fld>
            <a:endParaRPr lang="en-US"/>
          </a:p>
        </p:txBody>
      </p:sp>
      <p:sp>
        <p:nvSpPr>
          <p:cNvPr id="3" name="Footer Placeholder 2">
            <a:extLst>
              <a:ext uri="{FF2B5EF4-FFF2-40B4-BE49-F238E27FC236}">
                <a16:creationId xmlns:a16="http://schemas.microsoft.com/office/drawing/2014/main" id="{A5D9CBC4-F559-486D-8E99-263DD1BE96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8F902B-4BFB-45E6-A957-46119BABE5F5}"/>
              </a:ext>
            </a:extLst>
          </p:cNvPr>
          <p:cNvSpPr>
            <a:spLocks noGrp="1"/>
          </p:cNvSpPr>
          <p:nvPr>
            <p:ph type="sldNum" sz="quarter" idx="12"/>
          </p:nvPr>
        </p:nvSpPr>
        <p:spPr/>
        <p:txBody>
          <a:bodyPr/>
          <a:lstStyle/>
          <a:p>
            <a:fld id="{9D50B7A7-BFE9-4172-B66D-D9721656329D}" type="slidenum">
              <a:rPr lang="en-US" smtClean="0"/>
              <a:t>‹#›</a:t>
            </a:fld>
            <a:endParaRPr lang="en-US"/>
          </a:p>
        </p:txBody>
      </p:sp>
    </p:spTree>
    <p:extLst>
      <p:ext uri="{BB962C8B-B14F-4D97-AF65-F5344CB8AC3E}">
        <p14:creationId xmlns:p14="http://schemas.microsoft.com/office/powerpoint/2010/main" val="122202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543D-1163-4D1A-8748-076B9192BB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9C3374-FCD7-43DF-8E56-4E1892A75C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D1860C-2AE3-4A81-9F3A-ACB17C093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E928C6-A425-407D-B120-7D6EF73B7154}"/>
              </a:ext>
            </a:extLst>
          </p:cNvPr>
          <p:cNvSpPr>
            <a:spLocks noGrp="1"/>
          </p:cNvSpPr>
          <p:nvPr>
            <p:ph type="dt" sz="half" idx="10"/>
          </p:nvPr>
        </p:nvSpPr>
        <p:spPr/>
        <p:txBody>
          <a:bodyPr/>
          <a:lstStyle/>
          <a:p>
            <a:fld id="{1CF3D17C-83EA-4190-8939-151570336EA4}" type="datetimeFigureOut">
              <a:rPr lang="en-US" smtClean="0"/>
              <a:t>4/5/2021</a:t>
            </a:fld>
            <a:endParaRPr lang="en-US"/>
          </a:p>
        </p:txBody>
      </p:sp>
      <p:sp>
        <p:nvSpPr>
          <p:cNvPr id="6" name="Footer Placeholder 5">
            <a:extLst>
              <a:ext uri="{FF2B5EF4-FFF2-40B4-BE49-F238E27FC236}">
                <a16:creationId xmlns:a16="http://schemas.microsoft.com/office/drawing/2014/main" id="{DA30A331-C294-40E0-A113-1DF71D1616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C01362-E90C-4EA5-ADA5-CFF5D2E7586B}"/>
              </a:ext>
            </a:extLst>
          </p:cNvPr>
          <p:cNvSpPr>
            <a:spLocks noGrp="1"/>
          </p:cNvSpPr>
          <p:nvPr>
            <p:ph type="sldNum" sz="quarter" idx="12"/>
          </p:nvPr>
        </p:nvSpPr>
        <p:spPr/>
        <p:txBody>
          <a:bodyPr/>
          <a:lstStyle/>
          <a:p>
            <a:fld id="{9D50B7A7-BFE9-4172-B66D-D9721656329D}" type="slidenum">
              <a:rPr lang="en-US" smtClean="0"/>
              <a:t>‹#›</a:t>
            </a:fld>
            <a:endParaRPr lang="en-US"/>
          </a:p>
        </p:txBody>
      </p:sp>
    </p:spTree>
    <p:extLst>
      <p:ext uri="{BB962C8B-B14F-4D97-AF65-F5344CB8AC3E}">
        <p14:creationId xmlns:p14="http://schemas.microsoft.com/office/powerpoint/2010/main" val="1605716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D7BBC-311A-45CA-B496-C310AC77E7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DE30D-4B4B-44AD-999E-D88BE44A52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91C6CC-6199-4A63-9671-B73C5C40B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FA1C79-1017-4EA5-8E80-C96050022144}"/>
              </a:ext>
            </a:extLst>
          </p:cNvPr>
          <p:cNvSpPr>
            <a:spLocks noGrp="1"/>
          </p:cNvSpPr>
          <p:nvPr>
            <p:ph type="dt" sz="half" idx="10"/>
          </p:nvPr>
        </p:nvSpPr>
        <p:spPr/>
        <p:txBody>
          <a:bodyPr/>
          <a:lstStyle/>
          <a:p>
            <a:fld id="{1CF3D17C-83EA-4190-8939-151570336EA4}" type="datetimeFigureOut">
              <a:rPr lang="en-US" smtClean="0"/>
              <a:t>4/5/2021</a:t>
            </a:fld>
            <a:endParaRPr lang="en-US"/>
          </a:p>
        </p:txBody>
      </p:sp>
      <p:sp>
        <p:nvSpPr>
          <p:cNvPr id="6" name="Footer Placeholder 5">
            <a:extLst>
              <a:ext uri="{FF2B5EF4-FFF2-40B4-BE49-F238E27FC236}">
                <a16:creationId xmlns:a16="http://schemas.microsoft.com/office/drawing/2014/main" id="{44B95644-805B-4345-9736-3F4DA34A3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935084-3242-43A3-8A2C-C7BB9B710A36}"/>
              </a:ext>
            </a:extLst>
          </p:cNvPr>
          <p:cNvSpPr>
            <a:spLocks noGrp="1"/>
          </p:cNvSpPr>
          <p:nvPr>
            <p:ph type="sldNum" sz="quarter" idx="12"/>
          </p:nvPr>
        </p:nvSpPr>
        <p:spPr/>
        <p:txBody>
          <a:bodyPr/>
          <a:lstStyle/>
          <a:p>
            <a:fld id="{9D50B7A7-BFE9-4172-B66D-D9721656329D}" type="slidenum">
              <a:rPr lang="en-US" smtClean="0"/>
              <a:t>‹#›</a:t>
            </a:fld>
            <a:endParaRPr lang="en-US"/>
          </a:p>
        </p:txBody>
      </p:sp>
    </p:spTree>
    <p:extLst>
      <p:ext uri="{BB962C8B-B14F-4D97-AF65-F5344CB8AC3E}">
        <p14:creationId xmlns:p14="http://schemas.microsoft.com/office/powerpoint/2010/main" val="3304755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55EFD8-771B-4B26-8A92-563D06444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58FC93-E0BA-4957-9200-2062271322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3B216-FD18-4C0C-8A3A-887F621E84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F3D17C-83EA-4190-8939-151570336EA4}" type="datetimeFigureOut">
              <a:rPr lang="en-US" smtClean="0"/>
              <a:t>4/5/2021</a:t>
            </a:fld>
            <a:endParaRPr lang="en-US"/>
          </a:p>
        </p:txBody>
      </p:sp>
      <p:sp>
        <p:nvSpPr>
          <p:cNvPr id="5" name="Footer Placeholder 4">
            <a:extLst>
              <a:ext uri="{FF2B5EF4-FFF2-40B4-BE49-F238E27FC236}">
                <a16:creationId xmlns:a16="http://schemas.microsoft.com/office/drawing/2014/main" id="{8C418B27-6FB6-4D97-BE55-2B31516FAB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ECA3C8-1E62-4185-95BC-D944783B7B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50B7A7-BFE9-4172-B66D-D9721656329D}" type="slidenum">
              <a:rPr lang="en-US" smtClean="0"/>
              <a:t>‹#›</a:t>
            </a:fld>
            <a:endParaRPr lang="en-US"/>
          </a:p>
        </p:txBody>
      </p:sp>
    </p:spTree>
    <p:extLst>
      <p:ext uri="{BB962C8B-B14F-4D97-AF65-F5344CB8AC3E}">
        <p14:creationId xmlns:p14="http://schemas.microsoft.com/office/powerpoint/2010/main" val="3499679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https://engineering.purdue.edu/CAI/SBRITE/Research/HMLT/development-of-fatigue-loading-and-design-methodology-for-highmast-light-poles/dynamic-pluck-test.jpg" TargetMode="External"/><Relationship Id="rId3" Type="http://schemas.openxmlformats.org/officeDocument/2006/relationships/image" Target="../media/image27.jpeg"/><Relationship Id="rId7" Type="http://schemas.openxmlformats.org/officeDocument/2006/relationships/image" Target="../media/image29.jpeg"/><Relationship Id="rId12" Type="http://schemas.openxmlformats.org/officeDocument/2006/relationships/image" Target="../media/image15.png"/><Relationship Id="rId2" Type="http://schemas.openxmlformats.org/officeDocument/2006/relationships/hyperlink" Target="https://engineering.purdue.edu/CAI/SBRITE/Research/HMLT/development-of-fatigue-loading-and-design-methodology-for-highmast-light-poles/HMLT.jpg" TargetMode="External"/><Relationship Id="rId1" Type="http://schemas.openxmlformats.org/officeDocument/2006/relationships/slideLayout" Target="../slideLayouts/slideLayout7.xml"/><Relationship Id="rId6" Type="http://schemas.openxmlformats.org/officeDocument/2006/relationships/hyperlink" Target="https://engineering.purdue.edu/CAI/SBRITE/Research/HMLT/development-of-fatigue-loading-and-design-methodology-for-highmast-light-poles/data-acquisition-system.jpg" TargetMode="External"/><Relationship Id="rId11" Type="http://schemas.openxmlformats.org/officeDocument/2006/relationships/image" Target="../media/image31.jpeg"/><Relationship Id="rId5" Type="http://schemas.openxmlformats.org/officeDocument/2006/relationships/image" Target="../media/image28.jpeg"/><Relationship Id="rId10" Type="http://schemas.openxmlformats.org/officeDocument/2006/relationships/hyperlink" Target="https://engineering.purdue.edu/CAI/SBRITE/Research/HMLT/development-of-fatigue-loading-and-design-methodology-for-highmast-light-poles/connor-strain-gage.jpg" TargetMode="External"/><Relationship Id="rId4" Type="http://schemas.openxmlformats.org/officeDocument/2006/relationships/hyperlink" Target="https://engineering.purdue.edu/CAI/SBRITE/Research/HMLT/development-of-fatigue-loading-and-design-methodology-for-highmast-light-poles/crane-manlift.jpg" TargetMode="External"/><Relationship Id="rId9"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24145" y="4383483"/>
            <a:ext cx="11744044" cy="1200329"/>
          </a:xfrm>
          <a:prstGeom prst="rect">
            <a:avLst/>
          </a:prstGeom>
          <a:solidFill>
            <a:schemeClr val="accent2"/>
          </a:solidFill>
          <a:ln>
            <a:solidFill>
              <a:srgbClr val="FF0000"/>
            </a:solidFill>
          </a:ln>
        </p:spPr>
        <p:txBody>
          <a:bodyPr wrap="square">
            <a:spAutoFit/>
          </a:bodyPr>
          <a:lstStyle/>
          <a:p>
            <a:pPr algn="ctr"/>
            <a:r>
              <a:rPr lang="tr-TR" sz="3600" b="1" dirty="0"/>
              <a:t>FATIGUE OF </a:t>
            </a:r>
            <a:r>
              <a:rPr lang="en-US" sz="3600" b="1" dirty="0"/>
              <a:t>HIGHWAY SIGNS, LUMINAIRES, AND TRAFFIC SIGNALS </a:t>
            </a:r>
          </a:p>
        </p:txBody>
      </p:sp>
      <p:sp>
        <p:nvSpPr>
          <p:cNvPr id="5" name="Dikdörtgen 4"/>
          <p:cNvSpPr/>
          <p:nvPr/>
        </p:nvSpPr>
        <p:spPr>
          <a:xfrm>
            <a:off x="224145" y="1944147"/>
            <a:ext cx="11744044" cy="1200329"/>
          </a:xfrm>
          <a:prstGeom prst="rect">
            <a:avLst/>
          </a:prstGeom>
          <a:solidFill>
            <a:schemeClr val="bg2"/>
          </a:solidFill>
          <a:ln>
            <a:solidFill>
              <a:schemeClr val="tx1"/>
            </a:solidFill>
          </a:ln>
        </p:spPr>
        <p:txBody>
          <a:bodyPr wrap="square">
            <a:spAutoFit/>
          </a:bodyPr>
          <a:lstStyle/>
          <a:p>
            <a:pPr algn="ctr"/>
            <a:r>
              <a:rPr lang="tr-TR" sz="2400" b="1" dirty="0">
                <a:latin typeface="Arial Black" pitchFamily="34" charset="0"/>
              </a:rPr>
              <a:t>TRANSPORTATION APPLICATIONS OF NOVEL INTELLIGENT </a:t>
            </a:r>
            <a:r>
              <a:rPr lang="tr-TR" sz="2400" b="1" dirty="0" err="1">
                <a:latin typeface="Arial Black" pitchFamily="34" charset="0"/>
              </a:rPr>
              <a:t>IoT</a:t>
            </a:r>
            <a:r>
              <a:rPr lang="tr-TR" sz="2400" b="1" dirty="0">
                <a:latin typeface="Arial Black" pitchFamily="34" charset="0"/>
              </a:rPr>
              <a:t> PREDICTIVE MAINTENANCE SENSORS AND SENSOR</a:t>
            </a:r>
          </a:p>
          <a:p>
            <a:pPr algn="ctr"/>
            <a:r>
              <a:rPr lang="tr-TR" sz="2400" b="1" dirty="0">
                <a:solidFill>
                  <a:srgbClr val="FF0000"/>
                </a:solidFill>
                <a:latin typeface="Arial Black" pitchFamily="34" charset="0"/>
              </a:rPr>
              <a:t>(</a:t>
            </a:r>
            <a:r>
              <a:rPr lang="tr-TR" sz="2400" b="1" dirty="0" err="1">
                <a:solidFill>
                  <a:srgbClr val="FF0000"/>
                </a:solidFill>
                <a:latin typeface="Arial Black" pitchFamily="34" charset="0"/>
              </a:rPr>
              <a:t>IoT</a:t>
            </a:r>
            <a:r>
              <a:rPr lang="tr-TR" sz="2400" b="1" dirty="0">
                <a:solidFill>
                  <a:srgbClr val="FF0000"/>
                </a:solidFill>
                <a:latin typeface="Arial Black" pitchFamily="34" charset="0"/>
              </a:rPr>
              <a:t> INTELLIGENT FATIGUE DAMAGE SENSOR APPLICATIONS)</a:t>
            </a:r>
          </a:p>
        </p:txBody>
      </p:sp>
      <p:sp>
        <p:nvSpPr>
          <p:cNvPr id="6" name="Altbilgi Yer Tutucusu 5"/>
          <p:cNvSpPr>
            <a:spLocks noGrp="1"/>
          </p:cNvSpPr>
          <p:nvPr>
            <p:ph type="ftr" sz="quarter" idx="11"/>
          </p:nvPr>
        </p:nvSpPr>
        <p:spPr/>
        <p:txBody>
          <a:bodyPr/>
          <a:lstStyle/>
          <a:p>
            <a:r>
              <a:rPr lang="en-US">
                <a:solidFill>
                  <a:prstClr val="white">
                    <a:alpha val="60000"/>
                  </a:prstClr>
                </a:solidFill>
              </a:rPr>
              <a:t>COMMERCIALLY CONFIDENTIAL</a:t>
            </a:r>
          </a:p>
        </p:txBody>
      </p:sp>
      <p:sp>
        <p:nvSpPr>
          <p:cNvPr id="7" name="Slayt Numarası Yer Tutucusu 6"/>
          <p:cNvSpPr>
            <a:spLocks noGrp="1"/>
          </p:cNvSpPr>
          <p:nvPr>
            <p:ph type="sldNum" sz="quarter" idx="12"/>
          </p:nvPr>
        </p:nvSpPr>
        <p:spPr/>
        <p:txBody>
          <a:bodyPr/>
          <a:lstStyle/>
          <a:p>
            <a:fld id="{E94A69B4-0223-4162-B6EA-DFACFC276012}" type="slidenum">
              <a:rPr lang="en-US" smtClean="0">
                <a:solidFill>
                  <a:prstClr val="white">
                    <a:alpha val="60000"/>
                  </a:prstClr>
                </a:solidFill>
              </a:rPr>
              <a:pPr/>
              <a:t>1</a:t>
            </a:fld>
            <a:endParaRPr lang="en-US">
              <a:solidFill>
                <a:prstClr val="white">
                  <a:alpha val="60000"/>
                </a:prstClr>
              </a:solidFill>
            </a:endParaRPr>
          </a:p>
        </p:txBody>
      </p:sp>
    </p:spTree>
    <p:extLst>
      <p:ext uri="{BB962C8B-B14F-4D97-AF65-F5344CB8AC3E}">
        <p14:creationId xmlns:p14="http://schemas.microsoft.com/office/powerpoint/2010/main" val="301222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atigue of traffic sign stru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0" y="1536354"/>
            <a:ext cx="9697077" cy="40727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417" y="3572740"/>
            <a:ext cx="5308335" cy="2906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ikdörtgen 6"/>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4" name="Altbilgi Yer Tutucusu 3"/>
          <p:cNvSpPr>
            <a:spLocks noGrp="1"/>
          </p:cNvSpPr>
          <p:nvPr>
            <p:ph type="ftr" sz="quarter" idx="11"/>
          </p:nvPr>
        </p:nvSpPr>
        <p:spPr/>
        <p:txBody>
          <a:bodyPr/>
          <a:lstStyle/>
          <a:p>
            <a:r>
              <a:rPr lang="en-US">
                <a:solidFill>
                  <a:prstClr val="white">
                    <a:alpha val="60000"/>
                  </a:prstClr>
                </a:solidFill>
              </a:rPr>
              <a:t>COMMERCIALLY CONFIDENTIAL</a:t>
            </a:r>
          </a:p>
        </p:txBody>
      </p:sp>
      <p:sp>
        <p:nvSpPr>
          <p:cNvPr id="5" name="Slayt Numarası Yer Tutucusu 4"/>
          <p:cNvSpPr>
            <a:spLocks noGrp="1"/>
          </p:cNvSpPr>
          <p:nvPr>
            <p:ph type="sldNum" sz="quarter" idx="12"/>
          </p:nvPr>
        </p:nvSpPr>
        <p:spPr/>
        <p:txBody>
          <a:bodyPr/>
          <a:lstStyle/>
          <a:p>
            <a:fld id="{E94A69B4-0223-4162-B6EA-DFACFC276012}" type="slidenum">
              <a:rPr lang="en-US" smtClean="0">
                <a:solidFill>
                  <a:prstClr val="white">
                    <a:alpha val="60000"/>
                  </a:prstClr>
                </a:solidFill>
              </a:rPr>
              <a:pPr/>
              <a:t>10</a:t>
            </a:fld>
            <a:endParaRPr lang="en-US">
              <a:solidFill>
                <a:prstClr val="white">
                  <a:alpha val="60000"/>
                </a:prstClr>
              </a:solidFill>
            </a:endParaRPr>
          </a:p>
        </p:txBody>
      </p:sp>
    </p:spTree>
    <p:extLst>
      <p:ext uri="{BB962C8B-B14F-4D97-AF65-F5344CB8AC3E}">
        <p14:creationId xmlns:p14="http://schemas.microsoft.com/office/powerpoint/2010/main" val="2816938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en-US"/>
          </a:p>
        </p:txBody>
      </p:sp>
      <p:pic>
        <p:nvPicPr>
          <p:cNvPr id="2050" name="Picture 2" descr="Image result for fatigue of traffic sign stru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3" y="1196752"/>
            <a:ext cx="11258313" cy="457643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r>
              <a:rPr lang="en-US">
                <a:solidFill>
                  <a:prstClr val="white">
                    <a:alpha val="60000"/>
                  </a:prstClr>
                </a:solidFill>
              </a:rPr>
              <a:t>COMMERCIALLY CONFIDENTIAL</a:t>
            </a:r>
          </a:p>
        </p:txBody>
      </p:sp>
      <p:sp>
        <p:nvSpPr>
          <p:cNvPr id="5" name="Slayt Numarası Yer Tutucusu 4"/>
          <p:cNvSpPr>
            <a:spLocks noGrp="1"/>
          </p:cNvSpPr>
          <p:nvPr>
            <p:ph type="sldNum" sz="quarter" idx="12"/>
          </p:nvPr>
        </p:nvSpPr>
        <p:spPr/>
        <p:txBody>
          <a:bodyPr/>
          <a:lstStyle/>
          <a:p>
            <a:fld id="{E94A69B4-0223-4162-B6EA-DFACFC276012}" type="slidenum">
              <a:rPr lang="en-US" smtClean="0">
                <a:solidFill>
                  <a:prstClr val="white">
                    <a:alpha val="60000"/>
                  </a:prstClr>
                </a:solidFill>
              </a:rPr>
              <a:pPr/>
              <a:t>11</a:t>
            </a:fld>
            <a:endParaRPr lang="en-US">
              <a:solidFill>
                <a:prstClr val="white">
                  <a:alpha val="60000"/>
                </a:prstClr>
              </a:solidFill>
            </a:endParaRPr>
          </a:p>
        </p:txBody>
      </p:sp>
    </p:spTree>
    <p:extLst>
      <p:ext uri="{BB962C8B-B14F-4D97-AF65-F5344CB8AC3E}">
        <p14:creationId xmlns:p14="http://schemas.microsoft.com/office/powerpoint/2010/main" val="1264390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fatigue failure of traffic sign stru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1" y="1760218"/>
            <a:ext cx="11233248" cy="4448175"/>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4" name="Slayt Numarası Yer Tutucusu 3"/>
          <p:cNvSpPr>
            <a:spLocks noGrp="1"/>
          </p:cNvSpPr>
          <p:nvPr>
            <p:ph type="sldNum" sz="quarter" idx="12"/>
          </p:nvPr>
        </p:nvSpPr>
        <p:spPr/>
        <p:txBody>
          <a:bodyPr/>
          <a:lstStyle/>
          <a:p>
            <a:pPr>
              <a:defRPr/>
            </a:pPr>
            <a:fld id="{29DB1862-76DA-1845-8565-FA63371366F9}" type="slidenum">
              <a:rPr lang="fr-FR" altLang="fr-FR" smtClean="0"/>
              <a:pPr>
                <a:defRPr/>
              </a:pPr>
              <a:t>12</a:t>
            </a:fld>
            <a:endParaRPr lang="fr-FR" altLang="fr-FR"/>
          </a:p>
        </p:txBody>
      </p:sp>
    </p:spTree>
    <p:extLst>
      <p:ext uri="{BB962C8B-B14F-4D97-AF65-F5344CB8AC3E}">
        <p14:creationId xmlns:p14="http://schemas.microsoft.com/office/powerpoint/2010/main" val="3147001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24" y="980728"/>
            <a:ext cx="9985109" cy="5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23392" y="764704"/>
            <a:ext cx="10849205" cy="5112568"/>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kdörtgen 4"/>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r>
              <a:rPr lang="en-US">
                <a:solidFill>
                  <a:prstClr val="white">
                    <a:alpha val="60000"/>
                  </a:prstClr>
                </a:solidFill>
              </a:rPr>
              <a:t>COMMERCIALLY CONFIDENTIAL</a:t>
            </a:r>
          </a:p>
        </p:txBody>
      </p:sp>
      <p:sp>
        <p:nvSpPr>
          <p:cNvPr id="3" name="Slayt Numarası Yer Tutucusu 2"/>
          <p:cNvSpPr>
            <a:spLocks noGrp="1"/>
          </p:cNvSpPr>
          <p:nvPr>
            <p:ph type="sldNum" sz="quarter" idx="12"/>
          </p:nvPr>
        </p:nvSpPr>
        <p:spPr/>
        <p:txBody>
          <a:bodyPr/>
          <a:lstStyle/>
          <a:p>
            <a:fld id="{E94A69B4-0223-4162-B6EA-DFACFC276012}" type="slidenum">
              <a:rPr lang="en-US" smtClean="0">
                <a:solidFill>
                  <a:prstClr val="white">
                    <a:alpha val="60000"/>
                  </a:prstClr>
                </a:solidFill>
              </a:rPr>
              <a:pPr/>
              <a:t>13</a:t>
            </a:fld>
            <a:endParaRPr lang="en-US">
              <a:solidFill>
                <a:prstClr val="white">
                  <a:alpha val="60000"/>
                </a:prstClr>
              </a:solidFill>
            </a:endParaRPr>
          </a:p>
        </p:txBody>
      </p:sp>
    </p:spTree>
    <p:extLst>
      <p:ext uri="{BB962C8B-B14F-4D97-AF65-F5344CB8AC3E}">
        <p14:creationId xmlns:p14="http://schemas.microsoft.com/office/powerpoint/2010/main" val="2295593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0880" y="2067265"/>
            <a:ext cx="7616651" cy="3785652"/>
          </a:xfrm>
          <a:prstGeom prst="rect">
            <a:avLst/>
          </a:prstGeom>
          <a:solidFill>
            <a:schemeClr val="accent2"/>
          </a:solidFill>
        </p:spPr>
        <p:txBody>
          <a:bodyPr wrap="square">
            <a:spAutoFit/>
          </a:bodyPr>
          <a:lstStyle/>
          <a:p>
            <a:r>
              <a:rPr lang="en-US" sz="2400" dirty="0">
                <a:latin typeface="Arial Black" panose="020B0A04020102020204" pitchFamily="34" charset="0"/>
              </a:rPr>
              <a:t>When a </a:t>
            </a:r>
            <a:r>
              <a:rPr lang="en-US" sz="2400" dirty="0" err="1">
                <a:latin typeface="Arial Black" panose="020B0A04020102020204" pitchFamily="34" charset="0"/>
              </a:rPr>
              <a:t>pretensioned</a:t>
            </a:r>
            <a:r>
              <a:rPr lang="en-US" sz="2400" dirty="0">
                <a:latin typeface="Arial Black" panose="020B0A04020102020204" pitchFamily="34" charset="0"/>
              </a:rPr>
              <a:t> joint is subject to cyclic fatigue loads, it acts as if the pieces pressed together were actually monolithic (i.e., the bolts themselves feel only about 20 percent of the load range), with the majority of the load range transferred through the faying surfaces. When a bolted joint is not properly </a:t>
            </a:r>
            <a:r>
              <a:rPr lang="en-US" sz="2400" dirty="0" err="1">
                <a:latin typeface="Arial Black" panose="020B0A04020102020204" pitchFamily="34" charset="0"/>
              </a:rPr>
              <a:t>pretensioned</a:t>
            </a:r>
            <a:r>
              <a:rPr lang="en-US" sz="2400" dirty="0">
                <a:latin typeface="Arial Black" panose="020B0A04020102020204" pitchFamily="34" charset="0"/>
              </a:rPr>
              <a:t>, all the load range is transferred through the bolts and they may quickly fail by fatigue. </a:t>
            </a:r>
          </a:p>
        </p:txBody>
      </p:sp>
      <p:pic>
        <p:nvPicPr>
          <p:cNvPr id="14338" name="Picture 2" descr="Image result for fatigue failure of traffic sign stru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403" y="1882599"/>
            <a:ext cx="3930196" cy="397031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527381" y="260649"/>
            <a:ext cx="11233248" cy="954107"/>
          </a:xfrm>
          <a:prstGeom prst="rect">
            <a:avLst/>
          </a:prstGeom>
          <a:solidFill>
            <a:schemeClr val="accent2"/>
          </a:solidFill>
          <a:ln>
            <a:solidFill>
              <a:srgbClr val="C00000"/>
            </a:solidFill>
          </a:ln>
        </p:spPr>
        <p:txBody>
          <a:bodyPr wrap="square">
            <a:spAutoFit/>
          </a:bodyPr>
          <a:lstStyle/>
          <a:p>
            <a:pPr algn="ctr"/>
            <a:r>
              <a:rPr lang="en-US" sz="2800" b="1" dirty="0"/>
              <a:t>Transportation Overhead Sign Database Program</a:t>
            </a:r>
            <a:r>
              <a:rPr lang="tr-TR" sz="2800" b="1" dirty="0"/>
              <a:t> </a:t>
            </a:r>
            <a:r>
              <a:rPr lang="tr-TR" sz="2800" b="1" dirty="0" err="1"/>
              <a:t>for</a:t>
            </a:r>
            <a:r>
              <a:rPr lang="tr-TR" sz="2800" b="1" dirty="0"/>
              <a:t> </a:t>
            </a:r>
            <a:r>
              <a:rPr lang="tr-TR" sz="2800" b="1" dirty="0" err="1"/>
              <a:t>structural</a:t>
            </a:r>
            <a:r>
              <a:rPr lang="tr-TR" sz="2800" b="1" dirty="0"/>
              <a:t> </a:t>
            </a:r>
            <a:r>
              <a:rPr lang="tr-TR" sz="2800" b="1" dirty="0" err="1"/>
              <a:t>health</a:t>
            </a:r>
            <a:r>
              <a:rPr lang="tr-TR" sz="2800" b="1" dirty="0"/>
              <a:t> </a:t>
            </a:r>
            <a:r>
              <a:rPr lang="tr-TR" sz="2800" b="1" dirty="0" err="1"/>
              <a:t>monitoring</a:t>
            </a:r>
            <a:r>
              <a:rPr lang="tr-TR" sz="2800" b="1" dirty="0"/>
              <a:t> </a:t>
            </a:r>
            <a:r>
              <a:rPr lang="tr-TR" sz="2800" b="1" dirty="0" err="1"/>
              <a:t>and</a:t>
            </a:r>
            <a:r>
              <a:rPr lang="tr-TR" sz="2800" b="1" dirty="0"/>
              <a:t> </a:t>
            </a:r>
            <a:r>
              <a:rPr lang="tr-TR" sz="2800" b="1" dirty="0" err="1"/>
              <a:t>smart</a:t>
            </a:r>
            <a:r>
              <a:rPr lang="tr-TR" sz="2800" b="1" dirty="0"/>
              <a:t> </a:t>
            </a:r>
            <a:r>
              <a:rPr lang="tr-TR" sz="2800" b="1" dirty="0" err="1"/>
              <a:t>predictive</a:t>
            </a:r>
            <a:r>
              <a:rPr lang="tr-TR" sz="2800" b="1" dirty="0"/>
              <a:t> </a:t>
            </a:r>
            <a:r>
              <a:rPr lang="tr-TR" sz="2800" b="1" dirty="0" err="1"/>
              <a:t>maintenance</a:t>
            </a:r>
            <a:endParaRPr lang="en-US" sz="2800" b="1" dirty="0"/>
          </a:p>
        </p:txBody>
      </p:sp>
      <p:sp>
        <p:nvSpPr>
          <p:cNvPr id="3" name="Altbilgi Yer Tutucusu 2"/>
          <p:cNvSpPr>
            <a:spLocks noGrp="1"/>
          </p:cNvSpPr>
          <p:nvPr>
            <p:ph type="ftr" sz="quarter" idx="11"/>
          </p:nvPr>
        </p:nvSpPr>
        <p:spPr/>
        <p:txBody>
          <a:bodyPr/>
          <a:lstStyle/>
          <a:p>
            <a:pPr>
              <a:defRPr/>
            </a:pPr>
            <a:r>
              <a:rPr lang="en-US" altLang="fr-FR"/>
              <a:t>COMMERCIALLY CONFIDENTIAL</a:t>
            </a:r>
          </a:p>
        </p:txBody>
      </p:sp>
      <p:sp>
        <p:nvSpPr>
          <p:cNvPr id="5" name="Slayt Numarası Yer Tutucusu 4"/>
          <p:cNvSpPr>
            <a:spLocks noGrp="1"/>
          </p:cNvSpPr>
          <p:nvPr>
            <p:ph type="sldNum" sz="quarter" idx="12"/>
          </p:nvPr>
        </p:nvSpPr>
        <p:spPr/>
        <p:txBody>
          <a:bodyPr/>
          <a:lstStyle/>
          <a:p>
            <a:pPr>
              <a:defRPr/>
            </a:pPr>
            <a:fld id="{29DB1862-76DA-1845-8565-FA63371366F9}" type="slidenum">
              <a:rPr lang="fr-FR" altLang="fr-FR" smtClean="0"/>
              <a:pPr>
                <a:defRPr/>
              </a:pPr>
              <a:t>14</a:t>
            </a:fld>
            <a:endParaRPr lang="fr-FR" altLang="fr-FR"/>
          </a:p>
        </p:txBody>
      </p:sp>
    </p:spTree>
    <p:extLst>
      <p:ext uri="{BB962C8B-B14F-4D97-AF65-F5344CB8AC3E}">
        <p14:creationId xmlns:p14="http://schemas.microsoft.com/office/powerpoint/2010/main" val="261035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fatigue failure of traffic sign stru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1" y="1370197"/>
            <a:ext cx="11233248" cy="5295900"/>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4" name="Slayt Numarası Yer Tutucusu 3"/>
          <p:cNvSpPr>
            <a:spLocks noGrp="1"/>
          </p:cNvSpPr>
          <p:nvPr>
            <p:ph type="sldNum" sz="quarter" idx="12"/>
          </p:nvPr>
        </p:nvSpPr>
        <p:spPr/>
        <p:txBody>
          <a:bodyPr/>
          <a:lstStyle/>
          <a:p>
            <a:pPr>
              <a:defRPr/>
            </a:pPr>
            <a:fld id="{29DB1862-76DA-1845-8565-FA63371366F9}" type="slidenum">
              <a:rPr lang="fr-FR" altLang="fr-FR" smtClean="0"/>
              <a:pPr>
                <a:defRPr/>
              </a:pPr>
              <a:t>15</a:t>
            </a:fld>
            <a:endParaRPr lang="fr-FR" altLang="fr-FR"/>
          </a:p>
        </p:txBody>
      </p:sp>
    </p:spTree>
    <p:extLst>
      <p:ext uri="{BB962C8B-B14F-4D97-AF65-F5344CB8AC3E}">
        <p14:creationId xmlns:p14="http://schemas.microsoft.com/office/powerpoint/2010/main" val="628676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gure 2.11"/>
          <p:cNvPicPr>
            <a:picLocks noChangeAspect="1" noChangeArrowheads="1"/>
          </p:cNvPicPr>
          <p:nvPr/>
        </p:nvPicPr>
        <p:blipFill rotWithShape="1">
          <a:blip r:embed="rId2">
            <a:extLst>
              <a:ext uri="{28A0092B-C50C-407E-A947-70E740481C1C}">
                <a14:useLocalDpi xmlns:a14="http://schemas.microsoft.com/office/drawing/2010/main" val="0"/>
              </a:ext>
            </a:extLst>
          </a:blip>
          <a:srcRect b="-3278"/>
          <a:stretch/>
        </p:blipFill>
        <p:spPr bwMode="auto">
          <a:xfrm>
            <a:off x="527381" y="1397636"/>
            <a:ext cx="11233248" cy="46243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4" name="Slayt Numarası Yer Tutucusu 3"/>
          <p:cNvSpPr>
            <a:spLocks noGrp="1"/>
          </p:cNvSpPr>
          <p:nvPr>
            <p:ph type="sldNum" sz="quarter" idx="12"/>
          </p:nvPr>
        </p:nvSpPr>
        <p:spPr/>
        <p:txBody>
          <a:bodyPr/>
          <a:lstStyle/>
          <a:p>
            <a:pPr>
              <a:defRPr/>
            </a:pPr>
            <a:fld id="{29DB1862-76DA-1845-8565-FA63371366F9}" type="slidenum">
              <a:rPr lang="fr-FR" altLang="fr-FR" smtClean="0"/>
              <a:pPr>
                <a:defRPr/>
              </a:pPr>
              <a:t>16</a:t>
            </a:fld>
            <a:endParaRPr lang="fr-FR" altLang="fr-FR"/>
          </a:p>
        </p:txBody>
      </p:sp>
      <p:pic>
        <p:nvPicPr>
          <p:cNvPr id="6" name="Resim 570"/>
          <p:cNvPicPr>
            <a:picLocks/>
          </p:cNvPicPr>
          <p:nvPr/>
        </p:nvPicPr>
        <p:blipFill>
          <a:blip r:embed="rId3"/>
          <a:srcRect/>
          <a:stretch>
            <a:fillRect/>
          </a:stretch>
        </p:blipFill>
        <p:spPr bwMode="auto">
          <a:xfrm>
            <a:off x="9107028" y="2298775"/>
            <a:ext cx="1152128" cy="6067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13340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27381" y="1325892"/>
            <a:ext cx="11233248" cy="5170646"/>
          </a:xfrm>
          <a:prstGeom prst="rect">
            <a:avLst/>
          </a:prstGeom>
          <a:solidFill>
            <a:schemeClr val="accent2"/>
          </a:solidFill>
        </p:spPr>
        <p:txBody>
          <a:bodyPr wrap="square">
            <a:spAutoFit/>
          </a:bodyPr>
          <a:lstStyle/>
          <a:p>
            <a:pPr algn="just"/>
            <a:r>
              <a:rPr lang="en-US" sz="2200" b="1" dirty="0"/>
              <a:t>Dynamic Message Signs (DMSs) are increasingly used in highways as an effective means to communicate time-sensitive information with motorists. To ensure the long-term performance of DMSs, it is critical to ensure that the truss structures that hold them can resist not only extreme loading events, but also fatigue induced by service loads. The existing studies, however, are primarily focused on the loads that DMS-support structures experience during their service life and neglect the potential contribution of stresses induced during the transportation of them from the fabrication site to the location of installation. As a result, the potential damage that this important category of structures may sustain during transportation had remained largely unknown. To investigate this aspect, a comprehensive field test and numerical study were conducted. For field investigation, one span of a four-chord, overhead sign-support structure was instrumented to perform a short-term structural health monitoring. In addition, detailed finite element simulations were conducted to obtain an in-depth understanding of the potential modes of damage under the excitations induced by the road profile. The outcome of this study is expected to contribute to evaluating the extent of fatigue and structural vulnerability of DMS-support structures during transportation.</a:t>
            </a:r>
          </a:p>
        </p:txBody>
      </p:sp>
      <p:sp>
        <p:nvSpPr>
          <p:cNvPr id="4" name="Dikdörtgen 3"/>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5" name="Altbilgi Yer Tutucusu 4"/>
          <p:cNvSpPr>
            <a:spLocks noGrp="1"/>
          </p:cNvSpPr>
          <p:nvPr>
            <p:ph type="ftr" sz="quarter" idx="11"/>
          </p:nvPr>
        </p:nvSpPr>
        <p:spPr/>
        <p:txBody>
          <a:bodyPr/>
          <a:lstStyle/>
          <a:p>
            <a:pPr>
              <a:defRPr/>
            </a:pPr>
            <a:r>
              <a:rPr lang="en-US" altLang="fr-FR"/>
              <a:t>COMMERCIALLY CONFIDENTIAL</a:t>
            </a:r>
          </a:p>
        </p:txBody>
      </p:sp>
      <p:sp>
        <p:nvSpPr>
          <p:cNvPr id="6" name="Slayt Numarası Yer Tutucusu 5"/>
          <p:cNvSpPr>
            <a:spLocks noGrp="1"/>
          </p:cNvSpPr>
          <p:nvPr>
            <p:ph type="sldNum" sz="quarter" idx="12"/>
          </p:nvPr>
        </p:nvSpPr>
        <p:spPr/>
        <p:txBody>
          <a:bodyPr/>
          <a:lstStyle/>
          <a:p>
            <a:pPr>
              <a:defRPr/>
            </a:pPr>
            <a:fld id="{29DB1862-76DA-1845-8565-FA63371366F9}" type="slidenum">
              <a:rPr lang="fr-FR" altLang="fr-FR" smtClean="0"/>
              <a:pPr>
                <a:defRPr/>
              </a:pPr>
              <a:t>17</a:t>
            </a:fld>
            <a:endParaRPr lang="fr-FR" altLang="fr-FR"/>
          </a:p>
        </p:txBody>
      </p:sp>
    </p:spTree>
    <p:extLst>
      <p:ext uri="{BB962C8B-B14F-4D97-AF65-F5344CB8AC3E}">
        <p14:creationId xmlns:p14="http://schemas.microsoft.com/office/powerpoint/2010/main" val="2326619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ars.els-cdn.com/content/image/1-s2.0-S0141029617320801-fx1_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40" y="1491364"/>
            <a:ext cx="7965604" cy="4766743"/>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pic>
        <p:nvPicPr>
          <p:cNvPr id="4" name="Picture 2" descr="Image result for fatigue of street struc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1243" y="1769712"/>
            <a:ext cx="3516115" cy="4409808"/>
          </a:xfrm>
          <a:prstGeom prst="rect">
            <a:avLst/>
          </a:prstGeom>
          <a:noFill/>
          <a:extLst>
            <a:ext uri="{909E8E84-426E-40DD-AFC4-6F175D3DCCD1}">
              <a14:hiddenFill xmlns:a14="http://schemas.microsoft.com/office/drawing/2010/main">
                <a:solidFill>
                  <a:srgbClr val="FFFFFF"/>
                </a:solidFill>
              </a14:hiddenFill>
            </a:ext>
          </a:extLst>
        </p:spPr>
      </p:pic>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5" name="Slayt Numarası Yer Tutucusu 4"/>
          <p:cNvSpPr>
            <a:spLocks noGrp="1"/>
          </p:cNvSpPr>
          <p:nvPr>
            <p:ph type="sldNum" sz="quarter" idx="12"/>
          </p:nvPr>
        </p:nvSpPr>
        <p:spPr/>
        <p:txBody>
          <a:bodyPr/>
          <a:lstStyle/>
          <a:p>
            <a:pPr>
              <a:defRPr/>
            </a:pPr>
            <a:fld id="{29DB1862-76DA-1845-8565-FA63371366F9}" type="slidenum">
              <a:rPr lang="fr-FR" altLang="fr-FR" smtClean="0"/>
              <a:pPr>
                <a:defRPr/>
              </a:pPr>
              <a:t>18</a:t>
            </a:fld>
            <a:endParaRPr lang="fr-FR" altLang="fr-FR"/>
          </a:p>
        </p:txBody>
      </p:sp>
    </p:spTree>
    <p:extLst>
      <p:ext uri="{BB962C8B-B14F-4D97-AF65-F5344CB8AC3E}">
        <p14:creationId xmlns:p14="http://schemas.microsoft.com/office/powerpoint/2010/main" val="964649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gure 3.1 The Two Cantilever Traffic Signal Structures Tested at Reese Technology C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1" y="1379301"/>
            <a:ext cx="11233248" cy="5219700"/>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4" name="Slayt Numarası Yer Tutucusu 3"/>
          <p:cNvSpPr>
            <a:spLocks noGrp="1"/>
          </p:cNvSpPr>
          <p:nvPr>
            <p:ph type="sldNum" sz="quarter" idx="12"/>
          </p:nvPr>
        </p:nvSpPr>
        <p:spPr/>
        <p:txBody>
          <a:bodyPr/>
          <a:lstStyle/>
          <a:p>
            <a:pPr>
              <a:defRPr/>
            </a:pPr>
            <a:fld id="{29DB1862-76DA-1845-8565-FA63371366F9}" type="slidenum">
              <a:rPr lang="fr-FR" altLang="fr-FR" smtClean="0"/>
              <a:pPr>
                <a:defRPr/>
              </a:pPr>
              <a:t>19</a:t>
            </a:fld>
            <a:endParaRPr lang="fr-FR" altLang="fr-FR"/>
          </a:p>
        </p:txBody>
      </p:sp>
    </p:spTree>
    <p:extLst>
      <p:ext uri="{BB962C8B-B14F-4D97-AF65-F5344CB8AC3E}">
        <p14:creationId xmlns:p14="http://schemas.microsoft.com/office/powerpoint/2010/main" val="623266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3266" b="21434"/>
          <a:stretch/>
        </p:blipFill>
        <p:spPr bwMode="auto">
          <a:xfrm>
            <a:off x="895917" y="1556792"/>
            <a:ext cx="10369152" cy="4559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527381" y="304853"/>
            <a:ext cx="11233248" cy="1077218"/>
          </a:xfrm>
          <a:prstGeom prst="rect">
            <a:avLst/>
          </a:prstGeom>
          <a:solidFill>
            <a:schemeClr val="accent2"/>
          </a:solidFill>
          <a:ln>
            <a:solidFill>
              <a:srgbClr val="FF0000"/>
            </a:solidFill>
          </a:ln>
        </p:spPr>
        <p:txBody>
          <a:bodyPr wrap="square">
            <a:spAutoFit/>
          </a:bodyPr>
          <a:lstStyle/>
          <a:p>
            <a:pPr algn="ctr"/>
            <a:r>
              <a:rPr lang="tr-TR" sz="3200" b="1" dirty="0">
                <a:solidFill>
                  <a:srgbClr val="FF0000"/>
                </a:solidFill>
              </a:rPr>
              <a:t>FATIGUE OF </a:t>
            </a:r>
            <a:r>
              <a:rPr lang="en-US" sz="3200" b="1" dirty="0">
                <a:solidFill>
                  <a:srgbClr val="FF0000"/>
                </a:solidFill>
              </a:rPr>
              <a:t>HIGHWAY SIGNS, LUMINAIRES, AND TRAFFIC SIGNALS </a:t>
            </a:r>
          </a:p>
        </p:txBody>
      </p:sp>
      <p:sp>
        <p:nvSpPr>
          <p:cNvPr id="2" name="Altbilgi Yer Tutucusu 1"/>
          <p:cNvSpPr>
            <a:spLocks noGrp="1"/>
          </p:cNvSpPr>
          <p:nvPr>
            <p:ph type="ftr" sz="quarter" idx="11"/>
          </p:nvPr>
        </p:nvSpPr>
        <p:spPr/>
        <p:txBody>
          <a:bodyPr/>
          <a:lstStyle/>
          <a:p>
            <a:r>
              <a:rPr lang="en-US"/>
              <a:t>COMMERCIALLY CONFIDENTIAL</a:t>
            </a:r>
          </a:p>
        </p:txBody>
      </p:sp>
      <p:sp>
        <p:nvSpPr>
          <p:cNvPr id="3" name="Slayt Numarası Yer Tutucusu 2"/>
          <p:cNvSpPr>
            <a:spLocks noGrp="1"/>
          </p:cNvSpPr>
          <p:nvPr>
            <p:ph type="sldNum" sz="quarter" idx="12"/>
          </p:nvPr>
        </p:nvSpPr>
        <p:spPr/>
        <p:txBody>
          <a:bodyPr/>
          <a:lstStyle/>
          <a:p>
            <a:fld id="{E94A69B4-0223-4162-B6EA-DFACFC276012}" type="slidenum">
              <a:rPr lang="en-US" smtClean="0"/>
              <a:t>2</a:t>
            </a:fld>
            <a:endParaRPr lang="en-US"/>
          </a:p>
        </p:txBody>
      </p:sp>
    </p:spTree>
    <p:extLst>
      <p:ext uri="{BB962C8B-B14F-4D97-AF65-F5344CB8AC3E}">
        <p14:creationId xmlns:p14="http://schemas.microsoft.com/office/powerpoint/2010/main" val="108134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1" y="938214"/>
            <a:ext cx="12001500"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4" name="Slayt Numarası Yer Tutucusu 3"/>
          <p:cNvSpPr>
            <a:spLocks noGrp="1"/>
          </p:cNvSpPr>
          <p:nvPr>
            <p:ph type="sldNum" sz="quarter" idx="12"/>
          </p:nvPr>
        </p:nvSpPr>
        <p:spPr/>
        <p:txBody>
          <a:bodyPr/>
          <a:lstStyle/>
          <a:p>
            <a:pPr>
              <a:defRPr/>
            </a:pPr>
            <a:fld id="{29DB1862-76DA-1845-8565-FA63371366F9}" type="slidenum">
              <a:rPr lang="fr-FR" altLang="fr-FR" smtClean="0"/>
              <a:pPr>
                <a:defRPr/>
              </a:pPr>
              <a:t>20</a:t>
            </a:fld>
            <a:endParaRPr lang="fr-FR" altLang="fr-FR"/>
          </a:p>
        </p:txBody>
      </p:sp>
    </p:spTree>
    <p:extLst>
      <p:ext uri="{BB962C8B-B14F-4D97-AF65-F5344CB8AC3E}">
        <p14:creationId xmlns:p14="http://schemas.microsoft.com/office/powerpoint/2010/main" val="196848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straingauge traffic sign stru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1" y="1652343"/>
            <a:ext cx="11233248" cy="4648201"/>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4" name="Slayt Numarası Yer Tutucusu 3"/>
          <p:cNvSpPr>
            <a:spLocks noGrp="1"/>
          </p:cNvSpPr>
          <p:nvPr>
            <p:ph type="sldNum" sz="quarter" idx="12"/>
          </p:nvPr>
        </p:nvSpPr>
        <p:spPr/>
        <p:txBody>
          <a:bodyPr/>
          <a:lstStyle/>
          <a:p>
            <a:pPr>
              <a:defRPr/>
            </a:pPr>
            <a:fld id="{29DB1862-76DA-1845-8565-FA63371366F9}" type="slidenum">
              <a:rPr lang="fr-FR" altLang="fr-FR" smtClean="0"/>
              <a:pPr>
                <a:defRPr/>
              </a:pPr>
              <a:t>21</a:t>
            </a:fld>
            <a:endParaRPr lang="fr-FR" altLang="fr-FR"/>
          </a:p>
        </p:txBody>
      </p:sp>
    </p:spTree>
    <p:extLst>
      <p:ext uri="{BB962C8B-B14F-4D97-AF65-F5344CB8AC3E}">
        <p14:creationId xmlns:p14="http://schemas.microsoft.com/office/powerpoint/2010/main" val="361142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84" y="476672"/>
            <a:ext cx="12007416"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3" name="Slayt Numarası Yer Tutucusu 2"/>
          <p:cNvSpPr>
            <a:spLocks noGrp="1"/>
          </p:cNvSpPr>
          <p:nvPr>
            <p:ph type="sldNum" sz="quarter" idx="12"/>
          </p:nvPr>
        </p:nvSpPr>
        <p:spPr/>
        <p:txBody>
          <a:bodyPr/>
          <a:lstStyle/>
          <a:p>
            <a:pPr>
              <a:defRPr/>
            </a:pPr>
            <a:fld id="{29DB1862-76DA-1845-8565-FA63371366F9}" type="slidenum">
              <a:rPr lang="fr-FR" altLang="fr-FR" smtClean="0"/>
              <a:pPr>
                <a:defRPr/>
              </a:pPr>
              <a:t>22</a:t>
            </a:fld>
            <a:endParaRPr lang="fr-FR" altLang="fr-FR"/>
          </a:p>
        </p:txBody>
      </p:sp>
    </p:spTree>
    <p:extLst>
      <p:ext uri="{BB962C8B-B14F-4D97-AF65-F5344CB8AC3E}">
        <p14:creationId xmlns:p14="http://schemas.microsoft.com/office/powerpoint/2010/main" val="905106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fatigue failure of traffic sign structures"/>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fatigue failure of traffic sign structures"/>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descr="Image result for fatigue failure of traffic sign stru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1" y="1589439"/>
            <a:ext cx="11233247" cy="4914546"/>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4" name="Altbilgi Yer Tutucusu 3"/>
          <p:cNvSpPr>
            <a:spLocks noGrp="1"/>
          </p:cNvSpPr>
          <p:nvPr>
            <p:ph type="ftr" sz="quarter" idx="11"/>
          </p:nvPr>
        </p:nvSpPr>
        <p:spPr/>
        <p:txBody>
          <a:bodyPr/>
          <a:lstStyle/>
          <a:p>
            <a:pPr>
              <a:defRPr/>
            </a:pPr>
            <a:r>
              <a:rPr lang="en-US" altLang="fr-FR"/>
              <a:t>COMMERCIALLY CONFIDENTIAL</a:t>
            </a:r>
          </a:p>
        </p:txBody>
      </p:sp>
      <p:sp>
        <p:nvSpPr>
          <p:cNvPr id="6" name="Slayt Numarası Yer Tutucusu 5"/>
          <p:cNvSpPr>
            <a:spLocks noGrp="1"/>
          </p:cNvSpPr>
          <p:nvPr>
            <p:ph type="sldNum" sz="quarter" idx="12"/>
          </p:nvPr>
        </p:nvSpPr>
        <p:spPr/>
        <p:txBody>
          <a:bodyPr/>
          <a:lstStyle/>
          <a:p>
            <a:pPr>
              <a:defRPr/>
            </a:pPr>
            <a:fld id="{29DB1862-76DA-1845-8565-FA63371366F9}" type="slidenum">
              <a:rPr lang="fr-FR" altLang="fr-FR" smtClean="0"/>
              <a:pPr>
                <a:defRPr/>
              </a:pPr>
              <a:t>23</a:t>
            </a:fld>
            <a:endParaRPr lang="fr-FR" altLang="fr-FR"/>
          </a:p>
        </p:txBody>
      </p:sp>
    </p:spTree>
    <p:extLst>
      <p:ext uri="{BB962C8B-B14F-4D97-AF65-F5344CB8AC3E}">
        <p14:creationId xmlns:p14="http://schemas.microsoft.com/office/powerpoint/2010/main" val="3575218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217" t="32899" r="22913" b="10058"/>
          <a:stretch/>
        </p:blipFill>
        <p:spPr bwMode="auto">
          <a:xfrm>
            <a:off x="527381" y="1287606"/>
            <a:ext cx="11233248" cy="5200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4" name="Slayt Numarası Yer Tutucusu 3"/>
          <p:cNvSpPr>
            <a:spLocks noGrp="1"/>
          </p:cNvSpPr>
          <p:nvPr>
            <p:ph type="sldNum" sz="quarter" idx="12"/>
          </p:nvPr>
        </p:nvSpPr>
        <p:spPr/>
        <p:txBody>
          <a:bodyPr/>
          <a:lstStyle/>
          <a:p>
            <a:pPr>
              <a:defRPr/>
            </a:pPr>
            <a:fld id="{29DB1862-76DA-1845-8565-FA63371366F9}" type="slidenum">
              <a:rPr lang="fr-FR" altLang="fr-FR" smtClean="0"/>
              <a:pPr>
                <a:defRPr/>
              </a:pPr>
              <a:t>24</a:t>
            </a:fld>
            <a:endParaRPr lang="fr-FR" altLang="fr-FR"/>
          </a:p>
        </p:txBody>
      </p:sp>
    </p:spTree>
    <p:extLst>
      <p:ext uri="{BB962C8B-B14F-4D97-AF65-F5344CB8AC3E}">
        <p14:creationId xmlns:p14="http://schemas.microsoft.com/office/powerpoint/2010/main" val="2911659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fatigue of transportation stru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1" y="1367529"/>
            <a:ext cx="11233248" cy="5086350"/>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4" name="Slayt Numarası Yer Tutucusu 3"/>
          <p:cNvSpPr>
            <a:spLocks noGrp="1"/>
          </p:cNvSpPr>
          <p:nvPr>
            <p:ph type="sldNum" sz="quarter" idx="12"/>
          </p:nvPr>
        </p:nvSpPr>
        <p:spPr/>
        <p:txBody>
          <a:bodyPr/>
          <a:lstStyle/>
          <a:p>
            <a:pPr>
              <a:defRPr/>
            </a:pPr>
            <a:fld id="{29DB1862-76DA-1845-8565-FA63371366F9}" type="slidenum">
              <a:rPr lang="fr-FR" altLang="fr-FR" smtClean="0"/>
              <a:pPr>
                <a:defRPr/>
              </a:pPr>
              <a:t>25</a:t>
            </a:fld>
            <a:endParaRPr lang="fr-FR" altLang="fr-FR"/>
          </a:p>
        </p:txBody>
      </p:sp>
    </p:spTree>
    <p:extLst>
      <p:ext uri="{BB962C8B-B14F-4D97-AF65-F5344CB8AC3E}">
        <p14:creationId xmlns:p14="http://schemas.microsoft.com/office/powerpoint/2010/main" val="262482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g. 22: Box-truss sign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1" y="1411046"/>
            <a:ext cx="11233248" cy="5057210"/>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4" name="Slayt Numarası Yer Tutucusu 3"/>
          <p:cNvSpPr>
            <a:spLocks noGrp="1"/>
          </p:cNvSpPr>
          <p:nvPr>
            <p:ph type="sldNum" sz="quarter" idx="12"/>
          </p:nvPr>
        </p:nvSpPr>
        <p:spPr/>
        <p:txBody>
          <a:bodyPr/>
          <a:lstStyle/>
          <a:p>
            <a:pPr>
              <a:defRPr/>
            </a:pPr>
            <a:fld id="{29DB1862-76DA-1845-8565-FA63371366F9}" type="slidenum">
              <a:rPr lang="fr-FR" altLang="fr-FR" smtClean="0"/>
              <a:pPr>
                <a:defRPr/>
              </a:pPr>
              <a:t>26</a:t>
            </a:fld>
            <a:endParaRPr lang="fr-FR" altLang="fr-FR"/>
          </a:p>
        </p:txBody>
      </p:sp>
    </p:spTree>
    <p:extLst>
      <p:ext uri="{BB962C8B-B14F-4D97-AF65-F5344CB8AC3E}">
        <p14:creationId xmlns:p14="http://schemas.microsoft.com/office/powerpoint/2010/main" val="2209021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g. 45: Tri-chord sign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1" y="1214756"/>
            <a:ext cx="11233248" cy="5407829"/>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r>
              <a:rPr lang="en-US">
                <a:solidFill>
                  <a:prstClr val="white">
                    <a:alpha val="60000"/>
                  </a:prstClr>
                </a:solidFill>
              </a:rPr>
              <a:t>COMMERCIALLY CONFIDENTIAL</a:t>
            </a:r>
          </a:p>
        </p:txBody>
      </p:sp>
      <p:sp>
        <p:nvSpPr>
          <p:cNvPr id="4" name="Slayt Numarası Yer Tutucusu 3"/>
          <p:cNvSpPr>
            <a:spLocks noGrp="1"/>
          </p:cNvSpPr>
          <p:nvPr>
            <p:ph type="sldNum" sz="quarter" idx="12"/>
          </p:nvPr>
        </p:nvSpPr>
        <p:spPr/>
        <p:txBody>
          <a:bodyPr/>
          <a:lstStyle/>
          <a:p>
            <a:fld id="{E94A69B4-0223-4162-B6EA-DFACFC276012}" type="slidenum">
              <a:rPr lang="en-US" smtClean="0">
                <a:solidFill>
                  <a:prstClr val="white">
                    <a:alpha val="60000"/>
                  </a:prstClr>
                </a:solidFill>
              </a:rPr>
              <a:pPr/>
              <a:t>27</a:t>
            </a:fld>
            <a:endParaRPr lang="en-US">
              <a:solidFill>
                <a:prstClr val="white">
                  <a:alpha val="60000"/>
                </a:prstClr>
              </a:solidFill>
            </a:endParaRPr>
          </a:p>
        </p:txBody>
      </p:sp>
    </p:spTree>
    <p:extLst>
      <p:ext uri="{BB962C8B-B14F-4D97-AF65-F5344CB8AC3E}">
        <p14:creationId xmlns:p14="http://schemas.microsoft.com/office/powerpoint/2010/main" val="2178311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1340769"/>
            <a:ext cx="11303000" cy="528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r>
              <a:rPr lang="en-US">
                <a:solidFill>
                  <a:prstClr val="white">
                    <a:alpha val="60000"/>
                  </a:prstClr>
                </a:solidFill>
              </a:rPr>
              <a:t>COMMERCIALLY CONFIDENTIAL</a:t>
            </a:r>
          </a:p>
        </p:txBody>
      </p:sp>
      <p:sp>
        <p:nvSpPr>
          <p:cNvPr id="3" name="Slayt Numarası Yer Tutucusu 2"/>
          <p:cNvSpPr>
            <a:spLocks noGrp="1"/>
          </p:cNvSpPr>
          <p:nvPr>
            <p:ph type="sldNum" sz="quarter" idx="12"/>
          </p:nvPr>
        </p:nvSpPr>
        <p:spPr/>
        <p:txBody>
          <a:bodyPr/>
          <a:lstStyle/>
          <a:p>
            <a:fld id="{E94A69B4-0223-4162-B6EA-DFACFC276012}" type="slidenum">
              <a:rPr lang="en-US" smtClean="0">
                <a:solidFill>
                  <a:prstClr val="white">
                    <a:alpha val="60000"/>
                  </a:prstClr>
                </a:solidFill>
              </a:rPr>
              <a:pPr/>
              <a:t>28</a:t>
            </a:fld>
            <a:endParaRPr lang="en-US">
              <a:solidFill>
                <a:prstClr val="white">
                  <a:alpha val="60000"/>
                </a:prstClr>
              </a:solidFill>
            </a:endParaRPr>
          </a:p>
        </p:txBody>
      </p:sp>
    </p:spTree>
    <p:extLst>
      <p:ext uri="{BB962C8B-B14F-4D97-AF65-F5344CB8AC3E}">
        <p14:creationId xmlns:p14="http://schemas.microsoft.com/office/powerpoint/2010/main" val="3362959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1" y="1214756"/>
            <a:ext cx="11233248" cy="5473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r>
              <a:rPr lang="en-US">
                <a:solidFill>
                  <a:prstClr val="white">
                    <a:alpha val="60000"/>
                  </a:prstClr>
                </a:solidFill>
              </a:rPr>
              <a:t>COMMERCIALLY CONFIDENTIAL</a:t>
            </a:r>
          </a:p>
        </p:txBody>
      </p:sp>
      <p:sp>
        <p:nvSpPr>
          <p:cNvPr id="4" name="Slayt Numarası Yer Tutucusu 3"/>
          <p:cNvSpPr>
            <a:spLocks noGrp="1"/>
          </p:cNvSpPr>
          <p:nvPr>
            <p:ph type="sldNum" sz="quarter" idx="12"/>
          </p:nvPr>
        </p:nvSpPr>
        <p:spPr/>
        <p:txBody>
          <a:bodyPr/>
          <a:lstStyle/>
          <a:p>
            <a:fld id="{E94A69B4-0223-4162-B6EA-DFACFC276012}" type="slidenum">
              <a:rPr lang="en-US" smtClean="0">
                <a:solidFill>
                  <a:prstClr val="white">
                    <a:alpha val="60000"/>
                  </a:prstClr>
                </a:solidFill>
              </a:rPr>
              <a:pPr/>
              <a:t>29</a:t>
            </a:fld>
            <a:endParaRPr lang="en-US">
              <a:solidFill>
                <a:prstClr val="white">
                  <a:alpha val="60000"/>
                </a:prstClr>
              </a:solidFill>
            </a:endParaRPr>
          </a:p>
        </p:txBody>
      </p:sp>
    </p:spTree>
    <p:extLst>
      <p:ext uri="{BB962C8B-B14F-4D97-AF65-F5344CB8AC3E}">
        <p14:creationId xmlns:p14="http://schemas.microsoft.com/office/powerpoint/2010/main" val="3262658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24" y="980728"/>
            <a:ext cx="9985109" cy="5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r>
              <a:rPr lang="en-US">
                <a:solidFill>
                  <a:prstClr val="white">
                    <a:alpha val="60000"/>
                  </a:prstClr>
                </a:solidFill>
              </a:rPr>
              <a:t>COMMERCIALLY CONFIDENTIAL</a:t>
            </a:r>
          </a:p>
        </p:txBody>
      </p:sp>
      <p:sp>
        <p:nvSpPr>
          <p:cNvPr id="4" name="Slayt Numarası Yer Tutucusu 3"/>
          <p:cNvSpPr>
            <a:spLocks noGrp="1"/>
          </p:cNvSpPr>
          <p:nvPr>
            <p:ph type="sldNum" sz="quarter" idx="12"/>
          </p:nvPr>
        </p:nvSpPr>
        <p:spPr/>
        <p:txBody>
          <a:bodyPr/>
          <a:lstStyle/>
          <a:p>
            <a:fld id="{E94A69B4-0223-4162-B6EA-DFACFC276012}" type="slidenum">
              <a:rPr lang="en-US" smtClean="0">
                <a:solidFill>
                  <a:prstClr val="white">
                    <a:alpha val="60000"/>
                  </a:prstClr>
                </a:solidFill>
              </a:rPr>
              <a:pPr/>
              <a:t>3</a:t>
            </a:fld>
            <a:endParaRPr lang="en-US">
              <a:solidFill>
                <a:prstClr val="white">
                  <a:alpha val="60000"/>
                </a:prstClr>
              </a:solidFill>
            </a:endParaRPr>
          </a:p>
        </p:txBody>
      </p:sp>
    </p:spTree>
    <p:extLst>
      <p:ext uri="{BB962C8B-B14F-4D97-AF65-F5344CB8AC3E}">
        <p14:creationId xmlns:p14="http://schemas.microsoft.com/office/powerpoint/2010/main" val="1795641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70" t="23623" r="23957" b="5884"/>
          <a:stretch/>
        </p:blipFill>
        <p:spPr bwMode="auto">
          <a:xfrm>
            <a:off x="527381" y="1529478"/>
            <a:ext cx="11233248" cy="49647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r>
              <a:rPr lang="en-US">
                <a:solidFill>
                  <a:prstClr val="white">
                    <a:alpha val="60000"/>
                  </a:prstClr>
                </a:solidFill>
              </a:rPr>
              <a:t>COMMERCIALLY CONFIDENTIAL</a:t>
            </a:r>
          </a:p>
        </p:txBody>
      </p:sp>
      <p:sp>
        <p:nvSpPr>
          <p:cNvPr id="4" name="Slayt Numarası Yer Tutucusu 3"/>
          <p:cNvSpPr>
            <a:spLocks noGrp="1"/>
          </p:cNvSpPr>
          <p:nvPr>
            <p:ph type="sldNum" sz="quarter" idx="12"/>
          </p:nvPr>
        </p:nvSpPr>
        <p:spPr/>
        <p:txBody>
          <a:bodyPr/>
          <a:lstStyle/>
          <a:p>
            <a:fld id="{E94A69B4-0223-4162-B6EA-DFACFC276012}" type="slidenum">
              <a:rPr lang="en-US" smtClean="0">
                <a:solidFill>
                  <a:prstClr val="white">
                    <a:alpha val="60000"/>
                  </a:prstClr>
                </a:solidFill>
              </a:rPr>
              <a:pPr/>
              <a:t>30</a:t>
            </a:fld>
            <a:endParaRPr lang="en-US">
              <a:solidFill>
                <a:prstClr val="white">
                  <a:alpha val="60000"/>
                </a:prstClr>
              </a:solidFill>
            </a:endParaRPr>
          </a:p>
        </p:txBody>
      </p:sp>
    </p:spTree>
    <p:extLst>
      <p:ext uri="{BB962C8B-B14F-4D97-AF65-F5344CB8AC3E}">
        <p14:creationId xmlns:p14="http://schemas.microsoft.com/office/powerpoint/2010/main" val="501225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130" t="25943" r="32695" b="7507"/>
          <a:stretch/>
        </p:blipFill>
        <p:spPr bwMode="auto">
          <a:xfrm>
            <a:off x="527381" y="1358536"/>
            <a:ext cx="11233248" cy="52402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r>
              <a:rPr lang="en-US">
                <a:solidFill>
                  <a:prstClr val="white">
                    <a:alpha val="60000"/>
                  </a:prstClr>
                </a:solidFill>
              </a:rPr>
              <a:t>COMMERCIALLY CONFIDENTIAL</a:t>
            </a:r>
          </a:p>
        </p:txBody>
      </p:sp>
      <p:sp>
        <p:nvSpPr>
          <p:cNvPr id="4" name="Slayt Numarası Yer Tutucusu 3"/>
          <p:cNvSpPr>
            <a:spLocks noGrp="1"/>
          </p:cNvSpPr>
          <p:nvPr>
            <p:ph type="sldNum" sz="quarter" idx="12"/>
          </p:nvPr>
        </p:nvSpPr>
        <p:spPr/>
        <p:txBody>
          <a:bodyPr/>
          <a:lstStyle/>
          <a:p>
            <a:fld id="{E94A69B4-0223-4162-B6EA-DFACFC276012}" type="slidenum">
              <a:rPr lang="en-US" smtClean="0">
                <a:solidFill>
                  <a:prstClr val="white">
                    <a:alpha val="60000"/>
                  </a:prstClr>
                </a:solidFill>
              </a:rPr>
              <a:pPr/>
              <a:t>31</a:t>
            </a:fld>
            <a:endParaRPr lang="en-US">
              <a:solidFill>
                <a:prstClr val="white">
                  <a:alpha val="60000"/>
                </a:prstClr>
              </a:solidFill>
            </a:endParaRPr>
          </a:p>
        </p:txBody>
      </p:sp>
    </p:spTree>
    <p:extLst>
      <p:ext uri="{BB962C8B-B14F-4D97-AF65-F5344CB8AC3E}">
        <p14:creationId xmlns:p14="http://schemas.microsoft.com/office/powerpoint/2010/main" val="3331221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87032" y="1949274"/>
            <a:ext cx="11233248" cy="4093428"/>
          </a:xfrm>
          <a:prstGeom prst="rect">
            <a:avLst/>
          </a:prstGeom>
          <a:solidFill>
            <a:schemeClr val="accent5">
              <a:lumMod val="20000"/>
              <a:lumOff val="80000"/>
            </a:schemeClr>
          </a:solidFill>
          <a:ln>
            <a:solidFill>
              <a:schemeClr val="accent1"/>
            </a:solidFill>
          </a:ln>
        </p:spPr>
        <p:txBody>
          <a:bodyPr wrap="square">
            <a:spAutoFit/>
          </a:bodyPr>
          <a:lstStyle/>
          <a:p>
            <a:pPr algn="just"/>
            <a:r>
              <a:rPr lang="en-US" sz="2000" b="1" dirty="0"/>
              <a:t>Example Inventory Checklist The checklist below is referenced from the New Jersey Department of Transportation Overhead Sign Database Program. </a:t>
            </a:r>
            <a:r>
              <a:rPr lang="en-US" sz="2000" dirty="0"/>
              <a:t>These are items deemed important to that particular agency, and will of course vary somewhat with individual State needs. Many items involve the physical location of the structure, the personnel involved with the inventory/inspection, specifics about the structure itself, important dimensions and attachments.  NJDOT Required Inventory / Inspection Information • Date Inspected • Previous Inspection Date • Inspection Type • Cycle Number • Recommended Inspection Frequency • County Code • Municipality Code • Latitude/Longitude • Route • Milepost • Location Description • Traffic Control Requirements • Contract Number • Consultant Firm Name • Consultant Project Manager • Consultant Team Leader • Confirming Registered PE • Structure Name • Structure Configuration • Number of Truss Sections • Material Type • In Service Status and Date • Overall Span Length • Minimum Vertical Clearance • Left and Right Lateral Clearance • Number of Traveled Lanes • Number of Signs • Area of each Sign • Installation Year • Plans Available? • Walkway? • Lighting? • Modification since construction • Damage Reports • Element Ratings 39 • Element Repairs </a:t>
            </a:r>
          </a:p>
        </p:txBody>
      </p:sp>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4" name="Altbilgi Yer Tutucusu 3"/>
          <p:cNvSpPr>
            <a:spLocks noGrp="1"/>
          </p:cNvSpPr>
          <p:nvPr>
            <p:ph type="ftr" sz="quarter" idx="11"/>
          </p:nvPr>
        </p:nvSpPr>
        <p:spPr/>
        <p:txBody>
          <a:bodyPr/>
          <a:lstStyle/>
          <a:p>
            <a:pPr>
              <a:defRPr/>
            </a:pPr>
            <a:r>
              <a:rPr lang="en-US" altLang="fr-FR"/>
              <a:t>COMMERCIALLY CONFIDENTIAL</a:t>
            </a:r>
          </a:p>
        </p:txBody>
      </p:sp>
      <p:sp>
        <p:nvSpPr>
          <p:cNvPr id="5" name="Slayt Numarası Yer Tutucusu 4"/>
          <p:cNvSpPr>
            <a:spLocks noGrp="1"/>
          </p:cNvSpPr>
          <p:nvPr>
            <p:ph type="sldNum" sz="quarter" idx="12"/>
          </p:nvPr>
        </p:nvSpPr>
        <p:spPr/>
        <p:txBody>
          <a:bodyPr/>
          <a:lstStyle/>
          <a:p>
            <a:pPr>
              <a:defRPr/>
            </a:pPr>
            <a:fld id="{29DB1862-76DA-1845-8565-FA63371366F9}" type="slidenum">
              <a:rPr lang="fr-FR" altLang="fr-FR" smtClean="0"/>
              <a:pPr>
                <a:defRPr/>
              </a:pPr>
              <a:t>32</a:t>
            </a:fld>
            <a:endParaRPr lang="fr-FR" altLang="fr-FR"/>
          </a:p>
        </p:txBody>
      </p:sp>
    </p:spTree>
    <p:extLst>
      <p:ext uri="{BB962C8B-B14F-4D97-AF65-F5344CB8AC3E}">
        <p14:creationId xmlns:p14="http://schemas.microsoft.com/office/powerpoint/2010/main" val="2202383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engineering.purdue.edu/CAI/SBRITE/Research/HMLT/development-of-fatigue-loading-and-design-methodology-for-highmast-light-poles/HMLT.jpg/alter?width=150&amp;height=20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838" y="2683802"/>
            <a:ext cx="3195439" cy="3195440"/>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https://engineering.purdue.edu/CAI/SBRITE/Research/HMLT/development-of-fatigue-loading-and-design-methodology-for-highmast-light-poles/crane-manlift.jpg/alter?width=200&amp;height=15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7884" y="4239383"/>
            <a:ext cx="3989888" cy="2244314"/>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s://engineering.purdue.edu/CAI/SBRITE/Research/HMLT/development-of-fatigue-loading-and-design-methodology-for-highmast-light-poles/data-acquisition-system.jpg/alter?width=200&amp;height=150">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371" y="1484784"/>
            <a:ext cx="4224467"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descr="https://engineering.purdue.edu/CAI/SBRITE/Research/HMLT/development-of-fatigue-loading-and-design-methodology-for-highmast-light-poles/dynamic-pluck-test.jpg/alter?width=200&amp;height=150">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371" y="4164360"/>
            <a:ext cx="4032448" cy="2268254"/>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s://engineering.purdue.edu/CAI/SBRITE/Research/HMLT/development-of-fatigue-loading-and-design-methodology-for-highmast-light-poles/connor-strain-gage.jpg/alter?width=200&amp;height=150">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88182" y="1348551"/>
            <a:ext cx="5031053" cy="2829969"/>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3" name="Slayt Numarası Yer Tutucusu 2"/>
          <p:cNvSpPr>
            <a:spLocks noGrp="1"/>
          </p:cNvSpPr>
          <p:nvPr>
            <p:ph type="sldNum" sz="quarter" idx="12"/>
          </p:nvPr>
        </p:nvSpPr>
        <p:spPr/>
        <p:txBody>
          <a:bodyPr/>
          <a:lstStyle/>
          <a:p>
            <a:pPr>
              <a:defRPr/>
            </a:pPr>
            <a:fld id="{29DB1862-76DA-1845-8565-FA63371366F9}" type="slidenum">
              <a:rPr lang="fr-FR" altLang="fr-FR" smtClean="0"/>
              <a:pPr>
                <a:defRPr/>
              </a:pPr>
              <a:t>33</a:t>
            </a:fld>
            <a:endParaRPr lang="fr-FR" altLang="fr-FR"/>
          </a:p>
        </p:txBody>
      </p:sp>
      <p:pic>
        <p:nvPicPr>
          <p:cNvPr id="11" name="Resim 570"/>
          <p:cNvPicPr>
            <a:picLocks/>
          </p:cNvPicPr>
          <p:nvPr/>
        </p:nvPicPr>
        <p:blipFill>
          <a:blip r:embed="rId12"/>
          <a:srcRect/>
          <a:stretch>
            <a:fillRect/>
          </a:stretch>
        </p:blipFill>
        <p:spPr bwMode="auto">
          <a:xfrm>
            <a:off x="10295748" y="1611064"/>
            <a:ext cx="1152128" cy="6067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64800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straingauge for traffic sign stru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81" y="1484784"/>
            <a:ext cx="11233247" cy="4940389"/>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4" name="Slayt Numarası Yer Tutucusu 3"/>
          <p:cNvSpPr>
            <a:spLocks noGrp="1"/>
          </p:cNvSpPr>
          <p:nvPr>
            <p:ph type="sldNum" sz="quarter" idx="12"/>
          </p:nvPr>
        </p:nvSpPr>
        <p:spPr/>
        <p:txBody>
          <a:bodyPr/>
          <a:lstStyle/>
          <a:p>
            <a:pPr>
              <a:defRPr/>
            </a:pPr>
            <a:fld id="{29DB1862-76DA-1845-8565-FA63371366F9}" type="slidenum">
              <a:rPr lang="fr-FR" altLang="fr-FR" smtClean="0"/>
              <a:pPr>
                <a:defRPr/>
              </a:pPr>
              <a:t>34</a:t>
            </a:fld>
            <a:endParaRPr lang="fr-FR" altLang="fr-FR"/>
          </a:p>
        </p:txBody>
      </p:sp>
    </p:spTree>
    <p:extLst>
      <p:ext uri="{BB962C8B-B14F-4D97-AF65-F5344CB8AC3E}">
        <p14:creationId xmlns:p14="http://schemas.microsoft.com/office/powerpoint/2010/main" val="279828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225" t="23312" r="26082" b="7180"/>
          <a:stretch/>
        </p:blipFill>
        <p:spPr bwMode="auto">
          <a:xfrm>
            <a:off x="527381" y="1394086"/>
            <a:ext cx="11233248" cy="470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4" name="Slayt Numarası Yer Tutucusu 3"/>
          <p:cNvSpPr>
            <a:spLocks noGrp="1"/>
          </p:cNvSpPr>
          <p:nvPr>
            <p:ph type="sldNum" sz="quarter" idx="12"/>
          </p:nvPr>
        </p:nvSpPr>
        <p:spPr/>
        <p:txBody>
          <a:bodyPr/>
          <a:lstStyle/>
          <a:p>
            <a:pPr>
              <a:defRPr/>
            </a:pPr>
            <a:fld id="{29DB1862-76DA-1845-8565-FA63371366F9}" type="slidenum">
              <a:rPr lang="fr-FR" altLang="fr-FR" smtClean="0"/>
              <a:pPr>
                <a:defRPr/>
              </a:pPr>
              <a:t>35</a:t>
            </a:fld>
            <a:endParaRPr lang="fr-FR" altLang="fr-FR"/>
          </a:p>
        </p:txBody>
      </p:sp>
    </p:spTree>
    <p:extLst>
      <p:ext uri="{BB962C8B-B14F-4D97-AF65-F5344CB8AC3E}">
        <p14:creationId xmlns:p14="http://schemas.microsoft.com/office/powerpoint/2010/main" val="990247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783" t="28359" r="25086" b="12951"/>
          <a:stretch/>
        </p:blipFill>
        <p:spPr bwMode="auto">
          <a:xfrm>
            <a:off x="527381" y="1573967"/>
            <a:ext cx="11233248" cy="4781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4" name="Slayt Numarası Yer Tutucusu 3"/>
          <p:cNvSpPr>
            <a:spLocks noGrp="1"/>
          </p:cNvSpPr>
          <p:nvPr>
            <p:ph type="sldNum" sz="quarter" idx="12"/>
          </p:nvPr>
        </p:nvSpPr>
        <p:spPr/>
        <p:txBody>
          <a:bodyPr/>
          <a:lstStyle/>
          <a:p>
            <a:pPr>
              <a:defRPr/>
            </a:pPr>
            <a:fld id="{29DB1862-76DA-1845-8565-FA63371366F9}" type="slidenum">
              <a:rPr lang="fr-FR" altLang="fr-FR" smtClean="0"/>
              <a:pPr>
                <a:defRPr/>
              </a:pPr>
              <a:t>36</a:t>
            </a:fld>
            <a:endParaRPr lang="fr-FR" altLang="fr-FR"/>
          </a:p>
        </p:txBody>
      </p:sp>
    </p:spTree>
    <p:extLst>
      <p:ext uri="{BB962C8B-B14F-4D97-AF65-F5344CB8AC3E}">
        <p14:creationId xmlns:p14="http://schemas.microsoft.com/office/powerpoint/2010/main" val="2623755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24" t="20427" r="18557" b="10066"/>
          <a:stretch/>
        </p:blipFill>
        <p:spPr bwMode="auto">
          <a:xfrm>
            <a:off x="527381" y="1214756"/>
            <a:ext cx="11233248" cy="5511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4" name="Slayt Numarası Yer Tutucusu 3"/>
          <p:cNvSpPr>
            <a:spLocks noGrp="1"/>
          </p:cNvSpPr>
          <p:nvPr>
            <p:ph type="sldNum" sz="quarter" idx="12"/>
          </p:nvPr>
        </p:nvSpPr>
        <p:spPr/>
        <p:txBody>
          <a:bodyPr/>
          <a:lstStyle/>
          <a:p>
            <a:pPr>
              <a:defRPr/>
            </a:pPr>
            <a:fld id="{29DB1862-76DA-1845-8565-FA63371366F9}" type="slidenum">
              <a:rPr lang="fr-FR" altLang="fr-FR" smtClean="0"/>
              <a:pPr>
                <a:defRPr/>
              </a:pPr>
              <a:t>37</a:t>
            </a:fld>
            <a:endParaRPr lang="fr-FR" altLang="fr-FR"/>
          </a:p>
        </p:txBody>
      </p:sp>
    </p:spTree>
    <p:extLst>
      <p:ext uri="{BB962C8B-B14F-4D97-AF65-F5344CB8AC3E}">
        <p14:creationId xmlns:p14="http://schemas.microsoft.com/office/powerpoint/2010/main" val="3917528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pPr>
              <a:defRPr/>
            </a:pPr>
            <a:r>
              <a:rPr lang="en-US" altLang="fr-FR"/>
              <a:t>COMMERCIALLY CONFIDENTIAL</a:t>
            </a:r>
          </a:p>
        </p:txBody>
      </p:sp>
      <p:sp>
        <p:nvSpPr>
          <p:cNvPr id="3" name="Slayt Numarası Yer Tutucusu 2"/>
          <p:cNvSpPr>
            <a:spLocks noGrp="1"/>
          </p:cNvSpPr>
          <p:nvPr>
            <p:ph type="sldNum" sz="quarter" idx="12"/>
          </p:nvPr>
        </p:nvSpPr>
        <p:spPr/>
        <p:txBody>
          <a:bodyPr/>
          <a:lstStyle/>
          <a:p>
            <a:pPr>
              <a:defRPr/>
            </a:pPr>
            <a:fld id="{29DB1862-76DA-1845-8565-FA63371366F9}" type="slidenum">
              <a:rPr lang="fr-FR" altLang="fr-FR" smtClean="0"/>
              <a:pPr>
                <a:defRPr/>
              </a:pPr>
              <a:t>38</a:t>
            </a:fld>
            <a:endParaRPr lang="fr-FR" altLang="fr-FR"/>
          </a:p>
        </p:txBody>
      </p:sp>
      <p:pic>
        <p:nvPicPr>
          <p:cNvPr id="20482" name="Picture 2" descr="Thermal-Induced Fatigue of Overhead Truss Structures | Journal of  Performance of Constructed Facilities | Vol 34, No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947" y="1214756"/>
            <a:ext cx="11355681" cy="54354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Dikdörtgen 4"/>
          <p:cNvSpPr/>
          <p:nvPr/>
        </p:nvSpPr>
        <p:spPr>
          <a:xfrm>
            <a:off x="404946" y="260648"/>
            <a:ext cx="11355681"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Tree>
    <p:extLst>
      <p:ext uri="{BB962C8B-B14F-4D97-AF65-F5344CB8AC3E}">
        <p14:creationId xmlns:p14="http://schemas.microsoft.com/office/powerpoint/2010/main" val="1158524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1340769"/>
            <a:ext cx="11303000" cy="528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r>
              <a:rPr lang="en-US">
                <a:solidFill>
                  <a:prstClr val="white">
                    <a:alpha val="60000"/>
                  </a:prstClr>
                </a:solidFill>
              </a:rPr>
              <a:t>COMMERCIALLY CONFIDENTIAL</a:t>
            </a:r>
          </a:p>
        </p:txBody>
      </p:sp>
      <p:sp>
        <p:nvSpPr>
          <p:cNvPr id="3" name="Slayt Numarası Yer Tutucusu 2"/>
          <p:cNvSpPr>
            <a:spLocks noGrp="1"/>
          </p:cNvSpPr>
          <p:nvPr>
            <p:ph type="sldNum" sz="quarter" idx="12"/>
          </p:nvPr>
        </p:nvSpPr>
        <p:spPr/>
        <p:txBody>
          <a:bodyPr/>
          <a:lstStyle/>
          <a:p>
            <a:fld id="{E94A69B4-0223-4162-B6EA-DFACFC276012}" type="slidenum">
              <a:rPr lang="en-US" smtClean="0">
                <a:solidFill>
                  <a:prstClr val="white">
                    <a:alpha val="60000"/>
                  </a:prstClr>
                </a:solidFill>
              </a:rPr>
              <a:pPr/>
              <a:t>4</a:t>
            </a:fld>
            <a:endParaRPr lang="en-US">
              <a:solidFill>
                <a:prstClr val="white">
                  <a:alpha val="60000"/>
                </a:prstClr>
              </a:solidFill>
            </a:endParaRPr>
          </a:p>
        </p:txBody>
      </p:sp>
    </p:spTree>
    <p:extLst>
      <p:ext uri="{BB962C8B-B14F-4D97-AF65-F5344CB8AC3E}">
        <p14:creationId xmlns:p14="http://schemas.microsoft.com/office/powerpoint/2010/main" val="474531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56" y="1214756"/>
            <a:ext cx="9730072" cy="5473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r>
              <a:rPr lang="en-US">
                <a:solidFill>
                  <a:prstClr val="white">
                    <a:alpha val="60000"/>
                  </a:prstClr>
                </a:solidFill>
              </a:rPr>
              <a:t>COMMERCIALLY CONFIDENTIAL</a:t>
            </a:r>
          </a:p>
        </p:txBody>
      </p:sp>
      <p:sp>
        <p:nvSpPr>
          <p:cNvPr id="4" name="Slayt Numarası Yer Tutucusu 3"/>
          <p:cNvSpPr>
            <a:spLocks noGrp="1"/>
          </p:cNvSpPr>
          <p:nvPr>
            <p:ph type="sldNum" sz="quarter" idx="12"/>
          </p:nvPr>
        </p:nvSpPr>
        <p:spPr/>
        <p:txBody>
          <a:bodyPr/>
          <a:lstStyle/>
          <a:p>
            <a:fld id="{E94A69B4-0223-4162-B6EA-DFACFC276012}" type="slidenum">
              <a:rPr lang="en-US" smtClean="0">
                <a:solidFill>
                  <a:prstClr val="white">
                    <a:alpha val="60000"/>
                  </a:prstClr>
                </a:solidFill>
              </a:rPr>
              <a:pPr/>
              <a:t>5</a:t>
            </a:fld>
            <a:endParaRPr lang="en-US">
              <a:solidFill>
                <a:prstClr val="white">
                  <a:alpha val="60000"/>
                </a:prstClr>
              </a:solidFill>
            </a:endParaRPr>
          </a:p>
        </p:txBody>
      </p:sp>
    </p:spTree>
    <p:extLst>
      <p:ext uri="{BB962C8B-B14F-4D97-AF65-F5344CB8AC3E}">
        <p14:creationId xmlns:p14="http://schemas.microsoft.com/office/powerpoint/2010/main" val="1126559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70" t="23623" r="23957" b="5884"/>
          <a:stretch/>
        </p:blipFill>
        <p:spPr bwMode="auto">
          <a:xfrm>
            <a:off x="418011" y="1605851"/>
            <a:ext cx="11342618" cy="4964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r>
              <a:rPr lang="en-US">
                <a:solidFill>
                  <a:prstClr val="white">
                    <a:alpha val="60000"/>
                  </a:prstClr>
                </a:solidFill>
              </a:rPr>
              <a:t>COMMERCIALLY CONFIDENTIAL</a:t>
            </a:r>
          </a:p>
        </p:txBody>
      </p:sp>
      <p:sp>
        <p:nvSpPr>
          <p:cNvPr id="4" name="Slayt Numarası Yer Tutucusu 3"/>
          <p:cNvSpPr>
            <a:spLocks noGrp="1"/>
          </p:cNvSpPr>
          <p:nvPr>
            <p:ph type="sldNum" sz="quarter" idx="12"/>
          </p:nvPr>
        </p:nvSpPr>
        <p:spPr/>
        <p:txBody>
          <a:bodyPr/>
          <a:lstStyle/>
          <a:p>
            <a:fld id="{E94A69B4-0223-4162-B6EA-DFACFC276012}" type="slidenum">
              <a:rPr lang="en-US" smtClean="0">
                <a:solidFill>
                  <a:prstClr val="white">
                    <a:alpha val="60000"/>
                  </a:prstClr>
                </a:solidFill>
              </a:rPr>
              <a:pPr/>
              <a:t>6</a:t>
            </a:fld>
            <a:endParaRPr lang="en-US">
              <a:solidFill>
                <a:prstClr val="white">
                  <a:alpha val="60000"/>
                </a:prstClr>
              </a:solidFill>
            </a:endParaRPr>
          </a:p>
        </p:txBody>
      </p:sp>
    </p:spTree>
    <p:extLst>
      <p:ext uri="{BB962C8B-B14F-4D97-AF65-F5344CB8AC3E}">
        <p14:creationId xmlns:p14="http://schemas.microsoft.com/office/powerpoint/2010/main" val="2178795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130" t="25943" r="32695" b="7507"/>
          <a:stretch/>
        </p:blipFill>
        <p:spPr bwMode="auto">
          <a:xfrm>
            <a:off x="527381" y="1366982"/>
            <a:ext cx="11233248" cy="5316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2" name="Altbilgi Yer Tutucusu 1"/>
          <p:cNvSpPr>
            <a:spLocks noGrp="1"/>
          </p:cNvSpPr>
          <p:nvPr>
            <p:ph type="ftr" sz="quarter" idx="11"/>
          </p:nvPr>
        </p:nvSpPr>
        <p:spPr/>
        <p:txBody>
          <a:bodyPr/>
          <a:lstStyle/>
          <a:p>
            <a:r>
              <a:rPr lang="en-US">
                <a:solidFill>
                  <a:prstClr val="white">
                    <a:alpha val="60000"/>
                  </a:prstClr>
                </a:solidFill>
              </a:rPr>
              <a:t>COMMERCIALLY CONFIDENTIAL</a:t>
            </a:r>
          </a:p>
        </p:txBody>
      </p:sp>
      <p:sp>
        <p:nvSpPr>
          <p:cNvPr id="4" name="Slayt Numarası Yer Tutucusu 3"/>
          <p:cNvSpPr>
            <a:spLocks noGrp="1"/>
          </p:cNvSpPr>
          <p:nvPr>
            <p:ph type="sldNum" sz="quarter" idx="12"/>
          </p:nvPr>
        </p:nvSpPr>
        <p:spPr/>
        <p:txBody>
          <a:bodyPr/>
          <a:lstStyle/>
          <a:p>
            <a:fld id="{E94A69B4-0223-4162-B6EA-DFACFC276012}" type="slidenum">
              <a:rPr lang="en-US" smtClean="0">
                <a:solidFill>
                  <a:prstClr val="white">
                    <a:alpha val="60000"/>
                  </a:prstClr>
                </a:solidFill>
              </a:rPr>
              <a:pPr/>
              <a:t>7</a:t>
            </a:fld>
            <a:endParaRPr lang="en-US">
              <a:solidFill>
                <a:prstClr val="white">
                  <a:alpha val="60000"/>
                </a:prstClr>
              </a:solidFill>
            </a:endParaRPr>
          </a:p>
        </p:txBody>
      </p:sp>
    </p:spTree>
    <p:extLst>
      <p:ext uri="{BB962C8B-B14F-4D97-AF65-F5344CB8AC3E}">
        <p14:creationId xmlns:p14="http://schemas.microsoft.com/office/powerpoint/2010/main" val="4005132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27381" y="1357334"/>
            <a:ext cx="11233248" cy="5401479"/>
          </a:xfrm>
          <a:prstGeom prst="rect">
            <a:avLst/>
          </a:prstGeom>
          <a:solidFill>
            <a:schemeClr val="accent5">
              <a:lumMod val="20000"/>
              <a:lumOff val="80000"/>
            </a:schemeClr>
          </a:solidFill>
          <a:ln>
            <a:solidFill>
              <a:schemeClr val="accent1"/>
            </a:solidFill>
          </a:ln>
        </p:spPr>
        <p:txBody>
          <a:bodyPr wrap="square">
            <a:spAutoFit/>
          </a:bodyPr>
          <a:lstStyle/>
          <a:p>
            <a:pPr algn="just"/>
            <a:r>
              <a:rPr lang="en-US" sz="2300" b="1" dirty="0"/>
              <a:t>Example Inventory Checklist The checklist below is referenced from the New Jersey Department of Transportation Overhead Sign Database Program. These are items deemed important to that particular agency, and will of course vary somewhat with individual State needs. Many items involve the physical location of the structure, the personnel involved with the inventory/inspection, specifics about the structure itself, important dimensions and attachments.  NJDOT Required Inventory / Inspection Information • Date Inspected • Previous Inspection Date • Inspection Type • Cycle Number • Recommended Inspection Frequency • County Code • Municipality Code • Latitude/Longitude • Route • Milepost • Location Description • Traffic Control Requirements • Contract Number • Consultant Firm Name • Consultant Project Manager • Consultant Team Leader • Confirming Registered PE • Structure Name • Structure Configuration • Number of Truss Sections • Material Type • In Service Status and Date • Overall Span Length • Minimum Vertical Clearance • Left and Right Lateral Clearance • Number of Traveled Lanes • Number of Signs • Area of each Sign • Installation Year • Plans Available? • Walkway? • Lighting? • Modification since construction • Damage Reports • Element Ratings 39 • Element Repairs </a:t>
            </a:r>
          </a:p>
        </p:txBody>
      </p:sp>
      <p:sp>
        <p:nvSpPr>
          <p:cNvPr id="4" name="Dikdörtgen 3"/>
          <p:cNvSpPr/>
          <p:nvPr/>
        </p:nvSpPr>
        <p:spPr>
          <a:xfrm>
            <a:off x="527381" y="260649"/>
            <a:ext cx="11233248" cy="1077218"/>
          </a:xfrm>
          <a:prstGeom prst="rect">
            <a:avLst/>
          </a:prstGeom>
          <a:ln>
            <a:solidFill>
              <a:schemeClr val="accent1"/>
            </a:solidFill>
          </a:ln>
        </p:spPr>
        <p:txBody>
          <a:bodyPr wrap="square">
            <a:spAutoFit/>
          </a:bodyPr>
          <a:lstStyle/>
          <a:p>
            <a:pPr algn="ctr"/>
            <a:r>
              <a:rPr lang="en-US" sz="3200" b="1" dirty="0"/>
              <a:t>Transportation Overhead Sign Database Program</a:t>
            </a:r>
            <a:r>
              <a:rPr lang="tr-TR" sz="3200" b="1" dirty="0"/>
              <a:t> </a:t>
            </a:r>
            <a:r>
              <a:rPr lang="tr-TR" sz="3200" b="1" dirty="0" err="1"/>
              <a:t>for</a:t>
            </a:r>
            <a:r>
              <a:rPr lang="tr-TR" sz="3200" b="1" dirty="0"/>
              <a:t> </a:t>
            </a:r>
            <a:r>
              <a:rPr lang="tr-TR" sz="3200" b="1" dirty="0" err="1"/>
              <a:t>structural</a:t>
            </a:r>
            <a:r>
              <a:rPr lang="tr-TR" sz="3200" b="1" dirty="0"/>
              <a:t> </a:t>
            </a:r>
            <a:r>
              <a:rPr lang="tr-TR" sz="3200" b="1" dirty="0" err="1"/>
              <a:t>health</a:t>
            </a:r>
            <a:r>
              <a:rPr lang="tr-TR" sz="3200" b="1" dirty="0"/>
              <a:t> </a:t>
            </a:r>
            <a:r>
              <a:rPr lang="tr-TR" sz="3200" b="1" dirty="0" err="1"/>
              <a:t>monitoring</a:t>
            </a:r>
            <a:r>
              <a:rPr lang="tr-TR" sz="3200" b="1" dirty="0"/>
              <a:t> </a:t>
            </a:r>
            <a:r>
              <a:rPr lang="tr-TR" sz="3200" b="1" dirty="0" err="1"/>
              <a:t>and</a:t>
            </a:r>
            <a:r>
              <a:rPr lang="tr-TR" sz="3200" b="1" dirty="0"/>
              <a:t> </a:t>
            </a:r>
            <a:r>
              <a:rPr lang="tr-TR" sz="3200" b="1" dirty="0" err="1"/>
              <a:t>smart</a:t>
            </a:r>
            <a:r>
              <a:rPr lang="tr-TR" sz="3200" b="1" dirty="0"/>
              <a:t> </a:t>
            </a:r>
            <a:r>
              <a:rPr lang="tr-TR" sz="3200" b="1" dirty="0" err="1"/>
              <a:t>predictive</a:t>
            </a:r>
            <a:r>
              <a:rPr lang="tr-TR" sz="3200" b="1" dirty="0"/>
              <a:t> </a:t>
            </a:r>
            <a:r>
              <a:rPr lang="tr-TR" sz="3200" b="1" dirty="0" err="1"/>
              <a:t>maintenance</a:t>
            </a:r>
            <a:endParaRPr lang="en-US" sz="3200" b="1" dirty="0"/>
          </a:p>
        </p:txBody>
      </p:sp>
      <p:sp>
        <p:nvSpPr>
          <p:cNvPr id="5" name="Altbilgi Yer Tutucusu 4"/>
          <p:cNvSpPr>
            <a:spLocks noGrp="1"/>
          </p:cNvSpPr>
          <p:nvPr>
            <p:ph type="ftr" sz="quarter" idx="11"/>
          </p:nvPr>
        </p:nvSpPr>
        <p:spPr/>
        <p:txBody>
          <a:bodyPr/>
          <a:lstStyle/>
          <a:p>
            <a:pPr>
              <a:defRPr/>
            </a:pPr>
            <a:r>
              <a:rPr lang="en-US" altLang="fr-FR"/>
              <a:t>COMMERCIALLY CONFIDENTIAL</a:t>
            </a:r>
          </a:p>
        </p:txBody>
      </p:sp>
      <p:sp>
        <p:nvSpPr>
          <p:cNvPr id="6" name="Slayt Numarası Yer Tutucusu 5"/>
          <p:cNvSpPr>
            <a:spLocks noGrp="1"/>
          </p:cNvSpPr>
          <p:nvPr>
            <p:ph type="sldNum" sz="quarter" idx="12"/>
          </p:nvPr>
        </p:nvSpPr>
        <p:spPr/>
        <p:txBody>
          <a:bodyPr/>
          <a:lstStyle/>
          <a:p>
            <a:pPr>
              <a:defRPr/>
            </a:pPr>
            <a:fld id="{29DB1862-76DA-1845-8565-FA63371366F9}" type="slidenum">
              <a:rPr lang="fr-FR" altLang="fr-FR" smtClean="0"/>
              <a:pPr>
                <a:defRPr/>
              </a:pPr>
              <a:t>8</a:t>
            </a:fld>
            <a:endParaRPr lang="fr-FR" altLang="fr-FR"/>
          </a:p>
        </p:txBody>
      </p:sp>
    </p:spTree>
    <p:extLst>
      <p:ext uri="{BB962C8B-B14F-4D97-AF65-F5344CB8AC3E}">
        <p14:creationId xmlns:p14="http://schemas.microsoft.com/office/powerpoint/2010/main" val="3540659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194" t="25784" r="35568" b="15159"/>
          <a:stretch/>
        </p:blipFill>
        <p:spPr bwMode="auto">
          <a:xfrm>
            <a:off x="527381" y="1478764"/>
            <a:ext cx="11233248" cy="5103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527381" y="260649"/>
            <a:ext cx="11233248" cy="954107"/>
          </a:xfrm>
          <a:prstGeom prst="rect">
            <a:avLst/>
          </a:prstGeom>
          <a:ln>
            <a:solidFill>
              <a:schemeClr val="accent1"/>
            </a:solidFill>
          </a:ln>
        </p:spPr>
        <p:txBody>
          <a:bodyPr wrap="square">
            <a:spAutoFit/>
          </a:bodyPr>
          <a:lstStyle/>
          <a:p>
            <a:pPr algn="ctr"/>
            <a:r>
              <a:rPr lang="en-US" sz="2800" b="1" dirty="0">
                <a:solidFill>
                  <a:srgbClr val="FF0000"/>
                </a:solidFill>
              </a:rPr>
              <a:t>Transportation Overhead Sign Database Program</a:t>
            </a:r>
            <a:r>
              <a:rPr lang="tr-TR" sz="2800" b="1" dirty="0">
                <a:solidFill>
                  <a:srgbClr val="FF0000"/>
                </a:solidFill>
              </a:rPr>
              <a:t> </a:t>
            </a:r>
            <a:r>
              <a:rPr lang="tr-TR" sz="2800" b="1" dirty="0" err="1">
                <a:solidFill>
                  <a:srgbClr val="FF0000"/>
                </a:solidFill>
              </a:rPr>
              <a:t>for</a:t>
            </a:r>
            <a:r>
              <a:rPr lang="tr-TR" sz="2800" b="1" dirty="0">
                <a:solidFill>
                  <a:srgbClr val="FF0000"/>
                </a:solidFill>
              </a:rPr>
              <a:t> </a:t>
            </a:r>
            <a:r>
              <a:rPr lang="tr-TR" sz="2800" b="1" dirty="0" err="1">
                <a:solidFill>
                  <a:srgbClr val="FF0000"/>
                </a:solidFill>
              </a:rPr>
              <a:t>structural</a:t>
            </a:r>
            <a:r>
              <a:rPr lang="tr-TR" sz="2800" b="1" dirty="0">
                <a:solidFill>
                  <a:srgbClr val="FF0000"/>
                </a:solidFill>
              </a:rPr>
              <a:t> </a:t>
            </a:r>
            <a:r>
              <a:rPr lang="tr-TR" sz="2800" b="1" dirty="0" err="1">
                <a:solidFill>
                  <a:srgbClr val="FF0000"/>
                </a:solidFill>
              </a:rPr>
              <a:t>health</a:t>
            </a:r>
            <a:r>
              <a:rPr lang="tr-TR" sz="2800" b="1" dirty="0">
                <a:solidFill>
                  <a:srgbClr val="FF0000"/>
                </a:solidFill>
              </a:rPr>
              <a:t> </a:t>
            </a:r>
            <a:r>
              <a:rPr lang="tr-TR" sz="2800" b="1" dirty="0" err="1">
                <a:solidFill>
                  <a:srgbClr val="FF0000"/>
                </a:solidFill>
              </a:rPr>
              <a:t>monitoring</a:t>
            </a:r>
            <a:r>
              <a:rPr lang="tr-TR" sz="2800" b="1" dirty="0">
                <a:solidFill>
                  <a:srgbClr val="FF0000"/>
                </a:solidFill>
              </a:rPr>
              <a:t> </a:t>
            </a:r>
            <a:r>
              <a:rPr lang="tr-TR" sz="2800" b="1" dirty="0" err="1">
                <a:solidFill>
                  <a:srgbClr val="FF0000"/>
                </a:solidFill>
              </a:rPr>
              <a:t>and</a:t>
            </a:r>
            <a:r>
              <a:rPr lang="tr-TR" sz="2800" b="1" dirty="0">
                <a:solidFill>
                  <a:srgbClr val="FF0000"/>
                </a:solidFill>
              </a:rPr>
              <a:t> </a:t>
            </a:r>
            <a:r>
              <a:rPr lang="tr-TR" sz="2800" b="1" dirty="0" err="1">
                <a:solidFill>
                  <a:srgbClr val="FF0000"/>
                </a:solidFill>
              </a:rPr>
              <a:t>smart</a:t>
            </a:r>
            <a:r>
              <a:rPr lang="tr-TR" sz="2800" b="1" dirty="0">
                <a:solidFill>
                  <a:srgbClr val="FF0000"/>
                </a:solidFill>
              </a:rPr>
              <a:t> </a:t>
            </a:r>
            <a:r>
              <a:rPr lang="tr-TR" sz="2800" b="1" dirty="0" err="1">
                <a:solidFill>
                  <a:srgbClr val="FF0000"/>
                </a:solidFill>
              </a:rPr>
              <a:t>predictive</a:t>
            </a:r>
            <a:r>
              <a:rPr lang="tr-TR" sz="2800" b="1" dirty="0">
                <a:solidFill>
                  <a:srgbClr val="FF0000"/>
                </a:solidFill>
              </a:rPr>
              <a:t> </a:t>
            </a:r>
            <a:r>
              <a:rPr lang="tr-TR" sz="2800" b="1" dirty="0" err="1">
                <a:solidFill>
                  <a:srgbClr val="FF0000"/>
                </a:solidFill>
              </a:rPr>
              <a:t>maintenance</a:t>
            </a:r>
            <a:endParaRPr lang="en-US" sz="2800" b="1" dirty="0">
              <a:solidFill>
                <a:srgbClr val="FF0000"/>
              </a:solidFill>
            </a:endParaRPr>
          </a:p>
        </p:txBody>
      </p:sp>
      <p:sp>
        <p:nvSpPr>
          <p:cNvPr id="5" name="Altbilgi Yer Tutucusu 4"/>
          <p:cNvSpPr>
            <a:spLocks noGrp="1"/>
          </p:cNvSpPr>
          <p:nvPr>
            <p:ph type="ftr" sz="quarter" idx="11"/>
          </p:nvPr>
        </p:nvSpPr>
        <p:spPr/>
        <p:txBody>
          <a:bodyPr/>
          <a:lstStyle/>
          <a:p>
            <a:r>
              <a:rPr lang="en-US">
                <a:solidFill>
                  <a:prstClr val="white">
                    <a:alpha val="60000"/>
                  </a:prstClr>
                </a:solidFill>
              </a:rPr>
              <a:t>COMMERCIALLY CONFIDENTIAL</a:t>
            </a:r>
          </a:p>
        </p:txBody>
      </p:sp>
      <p:sp>
        <p:nvSpPr>
          <p:cNvPr id="7" name="Slayt Numarası Yer Tutucusu 6"/>
          <p:cNvSpPr>
            <a:spLocks noGrp="1"/>
          </p:cNvSpPr>
          <p:nvPr>
            <p:ph type="sldNum" sz="quarter" idx="12"/>
          </p:nvPr>
        </p:nvSpPr>
        <p:spPr/>
        <p:txBody>
          <a:bodyPr/>
          <a:lstStyle/>
          <a:p>
            <a:fld id="{E94A69B4-0223-4162-B6EA-DFACFC276012}" type="slidenum">
              <a:rPr lang="en-US" smtClean="0">
                <a:solidFill>
                  <a:prstClr val="white">
                    <a:alpha val="60000"/>
                  </a:prstClr>
                </a:solidFill>
              </a:rPr>
              <a:pPr/>
              <a:t>9</a:t>
            </a:fld>
            <a:endParaRPr lang="en-US">
              <a:solidFill>
                <a:prstClr val="white">
                  <a:alpha val="60000"/>
                </a:prstClr>
              </a:solidFill>
            </a:endParaRPr>
          </a:p>
        </p:txBody>
      </p:sp>
    </p:spTree>
    <p:extLst>
      <p:ext uri="{BB962C8B-B14F-4D97-AF65-F5344CB8AC3E}">
        <p14:creationId xmlns:p14="http://schemas.microsoft.com/office/powerpoint/2010/main" val="1326840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1323</Words>
  <Application>Microsoft Office PowerPoint</Application>
  <PresentationFormat>Widescreen</PresentationFormat>
  <Paragraphs>121</Paragraphs>
  <Slides>38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Tarik Ozkul</dc:creator>
  <cp:lastModifiedBy>Tarik Ozkul</cp:lastModifiedBy>
  <cp:revision>1</cp:revision>
  <dcterms:created xsi:type="dcterms:W3CDTF">2021-04-05T12:52:01Z</dcterms:created>
  <dcterms:modified xsi:type="dcterms:W3CDTF">2021-04-05T12:52:37Z</dcterms:modified>
</cp:coreProperties>
</file>